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9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1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3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3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8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2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2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2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1014A-071F-4AF0-965E-EE2A707F9D9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10035"/>
            <a:ext cx="12193057" cy="7078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9611" y="1443840"/>
            <a:ext cx="107115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NHIỆT LIỆT CHÀO MỪNG QUÝ CÔ GIÁO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CHỦ ĐỀ: ĐỘNG VẬT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NHÁNH : ĐỘNG VẬT CÓ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CHÂN ĐẺ CON</a:t>
            </a:r>
            <a:endParaRPr 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HĐ: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ĐỀ TÀI :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DVĐ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MẶT NHƯ MÈO</a:t>
            </a:r>
            <a:endParaRPr 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NGÀY DẠY: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/12/2024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NGƯỜI DẠY: H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MLÔ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4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6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348" y="1959428"/>
            <a:ext cx="87651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HOẠT ĐỘNG 1: ỔN ĐỊNH</a:t>
            </a:r>
          </a:p>
          <a:p>
            <a:pPr algn="ctr"/>
            <a:r>
              <a:rPr lang="en-US" sz="4800" dirty="0" smtClean="0"/>
              <a:t>- </a:t>
            </a:r>
            <a:r>
              <a:rPr lang="en-US" sz="4800" dirty="0" err="1" smtClean="0"/>
              <a:t>Chơi</a:t>
            </a:r>
            <a:r>
              <a:rPr lang="en-US" sz="4800" dirty="0" smtClean="0"/>
              <a:t> </a:t>
            </a:r>
            <a:r>
              <a:rPr lang="en-US" sz="4800" dirty="0" err="1" smtClean="0"/>
              <a:t>trò</a:t>
            </a:r>
            <a:r>
              <a:rPr lang="en-US" sz="4800" dirty="0" smtClean="0"/>
              <a:t> </a:t>
            </a:r>
            <a:r>
              <a:rPr lang="en-US" sz="4800" dirty="0" err="1" smtClean="0"/>
              <a:t>chơi</a:t>
            </a:r>
            <a:r>
              <a:rPr lang="en-US" sz="4800" dirty="0" smtClean="0"/>
              <a:t>: </a:t>
            </a:r>
            <a:r>
              <a:rPr lang="en-US" sz="4800" dirty="0" err="1" smtClean="0"/>
              <a:t>Bắt</a:t>
            </a:r>
            <a:r>
              <a:rPr lang="en-US" sz="4800" dirty="0" smtClean="0"/>
              <a:t> </a:t>
            </a:r>
            <a:r>
              <a:rPr lang="en-US" sz="4800" dirty="0" err="1" smtClean="0"/>
              <a:t>chước</a:t>
            </a:r>
            <a:r>
              <a:rPr lang="en-US" sz="4800" dirty="0" smtClean="0"/>
              <a:t> </a:t>
            </a:r>
            <a:r>
              <a:rPr lang="en-US" sz="4800" dirty="0" err="1" smtClean="0"/>
              <a:t>tiếng</a:t>
            </a:r>
            <a:r>
              <a:rPr lang="en-US" sz="4800" dirty="0" smtClean="0"/>
              <a:t> </a:t>
            </a:r>
            <a:r>
              <a:rPr lang="en-US" sz="4800" dirty="0" err="1" smtClean="0"/>
              <a:t>kêu</a:t>
            </a:r>
            <a:r>
              <a:rPr lang="en-US" sz="4800" dirty="0" smtClean="0"/>
              <a:t> con </a:t>
            </a:r>
            <a:r>
              <a:rPr lang="en-US" sz="4800" dirty="0" err="1" smtClean="0"/>
              <a:t>vật</a:t>
            </a:r>
            <a:endParaRPr lang="en-US" sz="4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5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6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9326" y="2795451"/>
            <a:ext cx="7942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HOẠT ĐỘNG 2: DVĐ “ RỬA MẶT NHƯ MÈO</a:t>
            </a:r>
          </a:p>
        </p:txBody>
      </p:sp>
    </p:spTree>
    <p:extLst>
      <p:ext uri="{BB962C8B-B14F-4D97-AF65-F5344CB8AC3E}">
        <p14:creationId xmlns:p14="http://schemas.microsoft.com/office/powerpoint/2010/main" val="137256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6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9691" y="2338251"/>
            <a:ext cx="8255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dirty="0" err="1" smtClean="0">
                <a:solidFill>
                  <a:srgbClr val="FF0000"/>
                </a:solidFill>
              </a:rPr>
              <a:t>Cô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và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trẻ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hát</a:t>
            </a:r>
            <a:r>
              <a:rPr lang="en-US" sz="4800" dirty="0" smtClean="0">
                <a:solidFill>
                  <a:srgbClr val="FF0000"/>
                </a:solidFill>
              </a:rPr>
              <a:t> 2 </a:t>
            </a:r>
            <a:r>
              <a:rPr lang="en-US" sz="4800" dirty="0" err="1" smtClean="0">
                <a:solidFill>
                  <a:srgbClr val="FF0000"/>
                </a:solidFill>
              </a:rPr>
              <a:t>lần</a:t>
            </a:r>
            <a:endParaRPr lang="en-US" sz="48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4800" dirty="0" err="1" smtClean="0">
                <a:solidFill>
                  <a:srgbClr val="FF0000"/>
                </a:solidFill>
              </a:rPr>
              <a:t>Trẻ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hát</a:t>
            </a:r>
            <a:endParaRPr lang="en-US" sz="48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4800" dirty="0" err="1" smtClean="0">
                <a:solidFill>
                  <a:srgbClr val="FF0000"/>
                </a:solidFill>
              </a:rPr>
              <a:t>Thi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đua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nhóm</a:t>
            </a:r>
            <a:r>
              <a:rPr lang="en-US" sz="4800" dirty="0" smtClean="0">
                <a:solidFill>
                  <a:srgbClr val="FF0000"/>
                </a:solidFill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</a:rPr>
              <a:t>tổ</a:t>
            </a:r>
            <a:r>
              <a:rPr lang="en-US" sz="4800" dirty="0" smtClean="0">
                <a:solidFill>
                  <a:srgbClr val="FF0000"/>
                </a:solidFill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</a:rPr>
              <a:t>cá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nhân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6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3303" y="1465040"/>
            <a:ext cx="74588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DẠY VẬN ĐỘNG</a:t>
            </a:r>
          </a:p>
          <a:p>
            <a:pPr marL="285750" indent="-285750" algn="ctr">
              <a:buFontTx/>
              <a:buChar char="-"/>
            </a:pPr>
            <a:r>
              <a:rPr lang="en-US" sz="4800" dirty="0" err="1" smtClean="0">
                <a:solidFill>
                  <a:srgbClr val="0070C0"/>
                </a:solidFill>
              </a:rPr>
              <a:t>Cô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vận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động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mẫu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lần</a:t>
            </a:r>
            <a:r>
              <a:rPr lang="en-US" sz="4800" dirty="0" smtClean="0">
                <a:solidFill>
                  <a:srgbClr val="0070C0"/>
                </a:solidFill>
              </a:rPr>
              <a:t> 1</a:t>
            </a:r>
          </a:p>
          <a:p>
            <a:pPr marL="285750" indent="-285750" algn="ctr">
              <a:buFontTx/>
              <a:buChar char="-"/>
            </a:pPr>
            <a:r>
              <a:rPr lang="en-US" sz="4800" dirty="0" err="1" smtClean="0">
                <a:solidFill>
                  <a:srgbClr val="0070C0"/>
                </a:solidFill>
              </a:rPr>
              <a:t>Cô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phân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tích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từng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động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tác</a:t>
            </a:r>
            <a:endParaRPr lang="en-US" sz="4800" dirty="0" smtClean="0">
              <a:solidFill>
                <a:srgbClr val="0070C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sz="4800" dirty="0" err="1" smtClean="0">
                <a:solidFill>
                  <a:srgbClr val="0070C0"/>
                </a:solidFill>
              </a:rPr>
              <a:t>Cô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và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trẻ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cùng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vận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động</a:t>
            </a:r>
            <a:endParaRPr lang="en-US" sz="4800" dirty="0" smtClean="0">
              <a:solidFill>
                <a:srgbClr val="0070C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sz="4800" dirty="0" err="1" smtClean="0">
                <a:solidFill>
                  <a:srgbClr val="0070C0"/>
                </a:solidFill>
              </a:rPr>
              <a:t>Thi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đua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nhóm</a:t>
            </a:r>
            <a:r>
              <a:rPr lang="en-US" sz="4800" dirty="0" smtClean="0">
                <a:solidFill>
                  <a:srgbClr val="0070C0"/>
                </a:solidFill>
              </a:rPr>
              <a:t>, </a:t>
            </a:r>
            <a:r>
              <a:rPr lang="en-US" sz="4800" dirty="0" err="1" smtClean="0">
                <a:solidFill>
                  <a:srgbClr val="0070C0"/>
                </a:solidFill>
              </a:rPr>
              <a:t>tổ</a:t>
            </a:r>
            <a:r>
              <a:rPr lang="en-US" sz="4800" dirty="0" smtClean="0">
                <a:solidFill>
                  <a:srgbClr val="0070C0"/>
                </a:solidFill>
              </a:rPr>
              <a:t>, </a:t>
            </a:r>
            <a:r>
              <a:rPr lang="en-US" sz="4800" dirty="0" err="1" smtClean="0">
                <a:solidFill>
                  <a:srgbClr val="0070C0"/>
                </a:solidFill>
              </a:rPr>
              <a:t>cá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nhân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7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6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3383" y="2573383"/>
            <a:ext cx="6518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HOẠT ĐỘNG 3: 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NGHE HÁT “CÒ LẢ”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6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794" y="2377440"/>
            <a:ext cx="7994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- </a:t>
            </a:r>
            <a:r>
              <a:rPr lang="en-US" sz="4800" dirty="0" err="1" smtClean="0">
                <a:solidFill>
                  <a:srgbClr val="FF0000"/>
                </a:solidFill>
              </a:rPr>
              <a:t>Cô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giảng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giải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nội</a:t>
            </a:r>
            <a:r>
              <a:rPr lang="en-US" sz="4800" dirty="0" smtClean="0">
                <a:solidFill>
                  <a:srgbClr val="FF0000"/>
                </a:solidFill>
              </a:rPr>
              <a:t> dung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- </a:t>
            </a:r>
            <a:r>
              <a:rPr lang="en-US" sz="4800" dirty="0" err="1" smtClean="0">
                <a:solidFill>
                  <a:srgbClr val="FF0000"/>
                </a:solidFill>
              </a:rPr>
              <a:t>Cô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hát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trẻ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múa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theo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giai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điệu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bài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hát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6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5657" y="2481943"/>
            <a:ext cx="10345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HOẠT ĐỘNG 4: TRÒ CHƠI</a:t>
            </a:r>
          </a:p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“ NGHE NHẠC NHẢY VÀO VÒNG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6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945" y="2431634"/>
            <a:ext cx="11210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CHÚC CÁC CON CHĂM NGOAN HỌC GIỎI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XIN CHÀO VÀ HẸN GẶP LẠI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168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2024-12-17T14:14:37Z</dcterms:created>
  <dcterms:modified xsi:type="dcterms:W3CDTF">2025-04-18T03:03:14Z</dcterms:modified>
</cp:coreProperties>
</file>