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5714D-19F8-45AF-BC65-8F76FE009BFB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B9E08-4CFE-4F9D-B6AF-DD10D2F5E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\Downloads\ChiecDenOngSao-TopCa_3btpv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\Downloads\RuocDenDuoiAnhTrang-DangCapNhat_3bvvx.mp3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1470650487602upload_0000018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10579" y="2967335"/>
            <a:ext cx="3230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GỢI MỞ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5" descr="downlo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33947"/>
            <a:ext cx="8991600" cy="69249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THỊ XÃ BUÔN HỒ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MẪU GIAO  HOA TĂNG BI</a:t>
            </a:r>
          </a:p>
          <a:p>
            <a:pPr algn="ctr"/>
            <a:endParaRPr lang="en-US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</a:p>
          <a:p>
            <a:pPr algn="ctr"/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endParaRPr lang="en-US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endParaRPr lang="en-US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Rước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endParaRPr lang="en-US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NH:Chiếc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chơi:tai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endParaRPr lang="en-US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 LÁ</a:t>
            </a:r>
          </a:p>
          <a:p>
            <a:pPr algn="ctr"/>
            <a:r>
              <a:rPr lang="en-US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 DẠY: 18/09/2024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 DẠY: </a:t>
            </a: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NGA MLÔ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1470650487602upload_0000018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3359" y="2614127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download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9891" cy="68535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033" y="2057400"/>
            <a:ext cx="922076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HOẠT ĐỘNG 2: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DẠY HÁT:</a:t>
            </a:r>
          </a:p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RƯỚC ĐÈN 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DƯỚI ÁNH 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TRĂNG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inh-nen-gau-truc-panda-de-thuong-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1" y="2967335"/>
            <a:ext cx="8534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3.Nghe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hát</a:t>
            </a:r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chiếc</a:t>
            </a:r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đèn</a:t>
            </a:r>
            <a:endParaRPr lang="en-US" sz="54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ông</a:t>
            </a:r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sao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8" name="ChiecDenOngSao-TopCa_3btpv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239000" y="5562600"/>
            <a:ext cx="762000" cy="7620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35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images (2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1086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00347" y="2967335"/>
            <a:ext cx="407098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4.Trò </a:t>
            </a:r>
            <a:r>
              <a:rPr lang="en-US" sz="66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chơi</a:t>
            </a:r>
            <a:r>
              <a:rPr lang="en-US" sz="6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sz="6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Tai </a:t>
            </a:r>
            <a:r>
              <a:rPr lang="en-US" sz="6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ai</a:t>
            </a:r>
            <a:r>
              <a:rPr lang="en-US" sz="6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n-US" sz="6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tinh</a:t>
            </a:r>
            <a:endParaRPr lang="en-US" sz="6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inh-nen-powerpoint-de-thuong-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3733800"/>
            <a:ext cx="719665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xin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cảm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ơn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cô</a:t>
            </a:r>
            <a:endParaRPr lang="en-US" sz="5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Chúc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bé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chăm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ngoan</a:t>
            </a:r>
            <a:endParaRPr lang="en-US" sz="5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RuocDenDuoiAnhTrang-DangCapNhat_3bvvx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85800" y="3581400"/>
            <a:ext cx="5334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88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124</Words>
  <Application>Microsoft Office PowerPoint</Application>
  <PresentationFormat>On-screen Show (4:3)</PresentationFormat>
  <Paragraphs>23</Paragraphs>
  <Slides>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DELL</cp:lastModifiedBy>
  <cp:revision>15</cp:revision>
  <dcterms:created xsi:type="dcterms:W3CDTF">2016-09-15T15:57:03Z</dcterms:created>
  <dcterms:modified xsi:type="dcterms:W3CDTF">2025-04-18T14:43:11Z</dcterms:modified>
</cp:coreProperties>
</file>