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16" r:id="rId3"/>
    <p:sldId id="257" r:id="rId4"/>
    <p:sldId id="276" r:id="rId6"/>
    <p:sldId id="280" r:id="rId7"/>
    <p:sldId id="282" r:id="rId8"/>
    <p:sldId id="299" r:id="rId9"/>
    <p:sldId id="284" r:id="rId10"/>
    <p:sldId id="285" r:id="rId11"/>
    <p:sldId id="286" r:id="rId12"/>
    <p:sldId id="287" r:id="rId13"/>
    <p:sldId id="283" r:id="rId14"/>
    <p:sldId id="288" r:id="rId15"/>
    <p:sldId id="290" r:id="rId16"/>
    <p:sldId id="265" r:id="rId17"/>
    <p:sldId id="266" r:id="rId18"/>
    <p:sldId id="292" r:id="rId19"/>
    <p:sldId id="310" r:id="rId20"/>
    <p:sldId id="298" r:id="rId21"/>
    <p:sldId id="269" r:id="rId22"/>
    <p:sldId id="293" r:id="rId23"/>
    <p:sldId id="294" r:id="rId24"/>
    <p:sldId id="295" r:id="rId25"/>
    <p:sldId id="296" r:id="rId26"/>
    <p:sldId id="313" r:id="rId27"/>
    <p:sldId id="315" r:id="rId28"/>
  </p:sldIdLst>
  <p:sldSz cx="9144000" cy="51435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817"/>
    <a:srgbClr val="0000FF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8"/>
    <p:restoredTop sz="94660"/>
  </p:normalViewPr>
  <p:slideViewPr>
    <p:cSldViewPr showGuides="1">
      <p:cViewPr varScale="1">
        <p:scale>
          <a:sx n="91" d="100"/>
          <a:sy n="91" d="100"/>
        </p:scale>
        <p:origin x="-74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F67492-8401-46BB-AE87-77422474C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D9EDFA-99CA-4041-9501-8813357732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D9EDFA-99CA-4041-9501-8813357732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1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05980"/>
            <a:ext cx="6019801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D9EDFA-99CA-4041-9501-8813357732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D9EDFA-99CA-4041-9501-8813357732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D9EDFA-99CA-4041-9501-8813357732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D9EDFA-99CA-4041-9501-8813357732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D9EDFA-99CA-4041-9501-8813357732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D9EDFA-99CA-4041-9501-8813357732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D9EDFA-99CA-4041-9501-8813357732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89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D9EDFA-99CA-4041-9501-8813357732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D9EDFA-99CA-4041-9501-8813357732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D9EDFA-99CA-4041-9501-8813357732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9.GIF"/><Relationship Id="rId4" Type="http://schemas.openxmlformats.org/officeDocument/2006/relationships/image" Target="../media/image13.png"/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png"/><Relationship Id="rId2" Type="http://schemas.openxmlformats.org/officeDocument/2006/relationships/image" Target="../media/image11.GIF"/><Relationship Id="rId1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32.GIF"/><Relationship Id="rId1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1.GIF"/><Relationship Id="rId4" Type="http://schemas.openxmlformats.org/officeDocument/2006/relationships/image" Target="../media/image13.png"/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1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microsoft.com/office/2007/relationships/media" Target="file:///D:\GIAO%20AN%20GVG%20YEN%202019\AM%20THANH\12_wav_files%20(online-audio-converter.com)\Tho&#7841;i%20002.wav" TargetMode="External"/><Relationship Id="rId7" Type="http://schemas.openxmlformats.org/officeDocument/2006/relationships/audio" Target="file:///D:\GIAO%20AN%20GVG%20YEN%202019\AM%20THANH\12_wav_files%20(online-audio-converter.com)\Tho&#7841;i%20002.wav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microsoft.com/office/2007/relationships/media" Target="file:///D:\GIAO%20AN%20GVG%20YEN%202019\AM%20THANH\12_wav_files%20(online-audio-converter.com)\Tho&#7841;i%20004.wav" TargetMode="External"/><Relationship Id="rId7" Type="http://schemas.openxmlformats.org/officeDocument/2006/relationships/audio" Target="file:///D:\GIAO%20AN%20GVG%20YEN%202019\AM%20THANH\12_wav_files%20(online-audio-converter.com)\Tho&#7841;i%20004.wav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6.png"/><Relationship Id="rId4" Type="http://schemas.openxmlformats.org/officeDocument/2006/relationships/image" Target="../media/image24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7.png"/><Relationship Id="rId6" Type="http://schemas.microsoft.com/office/2007/relationships/media" Target="file:///D:\GIAO%20AN%20GVG%20YEN%202019\AM%20THANH\12_wav_files%20(online-audio-converter.com)\Tho&#7841;i%20005.wav" TargetMode="External"/><Relationship Id="rId5" Type="http://schemas.openxmlformats.org/officeDocument/2006/relationships/audio" Target="file:///D:\GIAO%20AN%20GVG%20YEN%202019\AM%20THANH\12_wav_files%20(online-audio-converter.com)\Tho&#7841;i%20005.wav" TargetMode="External"/><Relationship Id="rId4" Type="http://schemas.openxmlformats.org/officeDocument/2006/relationships/image" Target="../media/image11.GIF"/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microsoft.com/office/2007/relationships/media" Target="file:///D:\GIAO%20AN%20GVG%20YEN%202019\AM%20THANH\12_wav_files%20(online-audio-converter.com)\Tho&#7841;i%20007.wav" TargetMode="External"/><Relationship Id="rId8" Type="http://schemas.openxmlformats.org/officeDocument/2006/relationships/audio" Target="file:///D:\GIAO%20AN%20GVG%20YEN%202019\AM%20THANH\12_wav_files%20(online-audio-converter.com)\Tho&#7841;i%20007.wav" TargetMode="External"/><Relationship Id="rId7" Type="http://schemas.openxmlformats.org/officeDocument/2006/relationships/image" Target="../media/image26.GIF"/><Relationship Id="rId6" Type="http://schemas.openxmlformats.org/officeDocument/2006/relationships/image" Target="../media/image13.png"/><Relationship Id="rId5" Type="http://schemas.openxmlformats.org/officeDocument/2006/relationships/image" Target="../media/image11.GIF"/><Relationship Id="rId4" Type="http://schemas.openxmlformats.org/officeDocument/2006/relationships/image" Target="../media/image16.png"/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5.png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microsoft.com/office/2007/relationships/media" Target="file:///D:\GIAO%20AN%20GVG%20YEN%202019\AM%20THANH\12_wav_files%20(online-audio-converter.com)\Tho&#7841;i%20009.wav" TargetMode="External"/><Relationship Id="rId7" Type="http://schemas.openxmlformats.org/officeDocument/2006/relationships/audio" Target="file:///D:\GIAO%20AN%20GVG%20YEN%202019\AM%20THANH\12_wav_files%20(online-audio-converter.com)\Tho&#7841;i%20009.wav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11.GIF"/><Relationship Id="rId4" Type="http://schemas.openxmlformats.org/officeDocument/2006/relationships/image" Target="../media/image13.png"/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GIF"/><Relationship Id="rId2" Type="http://schemas.openxmlformats.org/officeDocument/2006/relationships/image" Target="../media/image32.GIF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microsoft.com/office/2007/relationships/media" Target="file:///D:\GIAO%20AN%20GVG%20YEN%202019\AM%20THANH\12_wav_files%20(online-audio-converter.com)\Tho&#7841;i%20011.wav" TargetMode="External"/><Relationship Id="rId7" Type="http://schemas.openxmlformats.org/officeDocument/2006/relationships/audio" Target="file:///D:\GIAO%20AN%20GVG%20YEN%202019\AM%20THANH\12_wav_files%20(online-audio-converter.com)\Tho&#7841;i%20011.wav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11.GIF"/><Relationship Id="rId4" Type="http://schemas.openxmlformats.org/officeDocument/2006/relationships/image" Target="../media/image13.png"/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44.wmf"/><Relationship Id="rId4" Type="http://schemas.openxmlformats.org/officeDocument/2006/relationships/image" Target="../media/image43.GIF"/><Relationship Id="rId3" Type="http://schemas.openxmlformats.org/officeDocument/2006/relationships/image" Target="../media/image42.wmf"/><Relationship Id="rId2" Type="http://schemas.openxmlformats.org/officeDocument/2006/relationships/image" Target="../media/image41.GIF"/><Relationship Id="rId1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6.png"/><Relationship Id="rId4" Type="http://schemas.openxmlformats.org/officeDocument/2006/relationships/image" Target="../media/image23.jpe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6" Type="http://schemas.openxmlformats.org/officeDocument/2006/relationships/image" Target="../media/image25.png"/><Relationship Id="rId5" Type="http://schemas.openxmlformats.org/officeDocument/2006/relationships/image" Target="../media/image11.GIF"/><Relationship Id="rId4" Type="http://schemas.openxmlformats.org/officeDocument/2006/relationships/image" Target="../media/image16.png"/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6" Type="http://schemas.openxmlformats.org/officeDocument/2006/relationships/image" Target="../media/image26.GIF"/><Relationship Id="rId5" Type="http://schemas.openxmlformats.org/officeDocument/2006/relationships/image" Target="../media/image13.png"/><Relationship Id="rId4" Type="http://schemas.openxmlformats.org/officeDocument/2006/relationships/image" Target="../media/image16.png"/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28.png"/><Relationship Id="rId4" Type="http://schemas.openxmlformats.org/officeDocument/2006/relationships/image" Target="../media/image13.png"/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81305" y="1733550"/>
            <a:ext cx="7581265" cy="787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sz="1800" b="1">
                <a:blipFill rotWithShape="0">
                  <a:blip r:embed="rId1"/>
                </a:blipFill>
                <a:sym typeface="+mn-ea"/>
              </a:rPr>
              <a:t>GIÁO ÁN: LÀM QUEN VỚI VĂN HỌC</a:t>
            </a:r>
            <a:endParaRPr lang="en-US" sz="1800" b="1">
              <a:blipFill rotWithShape="0">
                <a:blip r:embed="rId1"/>
              </a:blipFill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33755" y="2495550"/>
            <a:ext cx="7052310" cy="14185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vi-VN" sz="3000" b="1" dirty="0">
                <a:solidFill>
                  <a:srgbClr val="009900"/>
                </a:solidFill>
                <a:latin typeface="Times New Roman" panose="02020603050405020304" pitchFamily="18" charset="0"/>
                <a:sym typeface="+mn-ea"/>
              </a:rPr>
              <a:t>Đề tài</a:t>
            </a:r>
            <a:endParaRPr lang="en-US" altLang="vi-VN" sz="3000" b="1" dirty="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vi-VN" sz="3000" b="1" dirty="0">
                <a:solidFill>
                  <a:srgbClr val="009900"/>
                </a:solidFill>
                <a:latin typeface="Times New Roman" panose="02020603050405020304" pitchFamily="18" charset="0"/>
                <a:sym typeface="+mn-ea"/>
              </a:rPr>
              <a:t> “Truyện Cá chép ”</a:t>
            </a:r>
            <a:endParaRPr lang="en-US" altLang="vi-VN" sz="3000" b="1" dirty="0">
              <a:solidFill>
                <a:srgbClr val="0099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905000" y="3867150"/>
            <a:ext cx="4733290" cy="8261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 b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Giáo viên: H ’ La De Mlô</a:t>
            </a:r>
            <a:endParaRPr lang="en-US" sz="2000" b="1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971800" y="4705350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Năm học: 2024-2025</a:t>
            </a:r>
            <a:endParaRPr lang="en-US" altLang="vi-VN" sz="18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969645" y="514350"/>
            <a:ext cx="6126480" cy="9417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Ủy ban nhân dân thị xã Buôn Hô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 mẫu giáo Hoa Tăng Bi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4" descr="C:\Users\Hi\Desktop\New folder\ron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3" descr="C:\Users\Hi\Desktop\New folder\san hô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5" b="36986"/>
          <a:stretch>
            <a:fillRect/>
          </a:stretch>
        </p:blipFill>
        <p:spPr>
          <a:xfrm>
            <a:off x="0" y="1943100"/>
            <a:ext cx="2185988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11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574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16" descr="C:\Users\Hi\Downloads\videotogif_2017.03.27_21.48.07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 rot="-862528">
            <a:off x="2171700" y="2998788"/>
            <a:ext cx="309245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2" descr="C:\Users\Hi\Desktop\New folder\cá chép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514350"/>
            <a:ext cx="3094038" cy="1836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C:\Users\Hi\Desktop\New folder\Zalo_ScreenShot_27_3_2017_2120198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3" y="0"/>
            <a:ext cx="9132887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7" descr="C:\Users\Hi\Downloads\videotogif_2017.03.27_21.57.17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053049" flipH="1">
            <a:off x="1662113" y="1446213"/>
            <a:ext cx="1779587" cy="190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3" descr="C:\Users\Hi\Desktop\New folder\cá mẹ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628650"/>
            <a:ext cx="3429000" cy="2422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0463 C -0.05417 -0.00439 -0.03716 -0.05897 -0.03716 -0.05874 C -0.02014 -0.10338 0.00677 -0.12095 0.04583 -0.12095 C 0.0658 -0.12095 0.08385 -0.11425 0.09791 -0.10338 C 0.10781 -0.09575 0.11979 -0.09158 0.13264 -0.09158 C 0.15781 -0.09181 0.17882 -0.10685 0.1868 -0.12859 C 0.1868 -0.12812 0.19583 -0.15426 0.19583 -0.15402 C 0.19583 -0.15426 0.17777 -0.09921 0.17777 -0.09898 C 0.16076 -0.05574 0.13385 -0.03816 0.09583 -0.03816 C 0.07586 -0.03816 0.05677 -0.04464 0.04184 -0.05643 C 0.03281 -0.06314 0.02083 -0.0673 0.00885 -0.0673 C -0.01615 -0.0673 -0.03716 -0.05227 -0.04514 -0.03076 C -0.04514 -0.03053 -0.05417 -0.00463 -0.05417 -0.00439 Z " pathEditMode="relative" rAng="0" ptsTypes="fffffffffffff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00" y="-7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C:\Users\Hi\Desktop\New folder\Zalo_ScreenShot_27_3_2017_2120198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3" y="0"/>
            <a:ext cx="9132887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9" descr="C:\Users\Hi\Downloads\videotogif_2017.03.27_21.09.17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628650"/>
            <a:ext cx="3333750" cy="2465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2" descr="C:\Users\Hi\Desktop\New folder\cá chép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984449" flipH="1">
            <a:off x="1184275" y="1806575"/>
            <a:ext cx="1957388" cy="2063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C:\Users\Hi\Desktop\New folder\ron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3" descr="C:\Users\Hi\Desktop\New folder\san hô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5" b="36986"/>
          <a:stretch>
            <a:fillRect/>
          </a:stretch>
        </p:blipFill>
        <p:spPr>
          <a:xfrm>
            <a:off x="0" y="1943100"/>
            <a:ext cx="2185988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11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574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7" descr="C:\Users\Hi\Downloads\videotogif_2017.03.27_21.57.17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4275" y="381000"/>
            <a:ext cx="2779713" cy="1671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Cu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2571750"/>
            <a:ext cx="5334000" cy="241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31 0.07955 C -0.14531 0.07978 -0.1283 0.0252 -0.1283 0.02544 C -0.11129 -0.0192 -0.08438 -0.03678 -0.04531 -0.03678 C -0.02535 -0.03678 -0.00729 -0.03007 0.00677 -0.0192 C 0.01667 -0.01157 0.02865 -0.0074 0.04149 -0.0074 C 0.06667 -0.00764 0.08767 -0.02267 0.09566 -0.04441 C 0.09566 -0.04394 0.10469 -0.07008 0.10469 -0.06985 C 0.10469 -0.07008 0.08663 -0.01504 0.08663 -0.0148 C 0.06962 0.02844 0.04271 0.04602 0.00469 0.04602 C -0.01528 0.04602 -0.03438 0.03954 -0.04931 0.02775 C -0.05833 0.02104 -0.07031 0.01688 -0.08229 0.01688 C -0.10729 0.01688 -0.1283 0.03191 -0.13629 0.05342 C -0.13629 0.05365 -0.14531 0.07955 -0.14531 0.07978 Z " pathEditMode="relative" rAng="0" ptsTypes="fffffffffffff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00" y="-75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917 -0.0444 L 0 -4.11656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0" y="2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" name="Rectangle 18"/>
          <p:cNvSpPr/>
          <p:nvPr/>
        </p:nvSpPr>
        <p:spPr>
          <a:xfrm>
            <a:off x="228600" y="171450"/>
            <a:ext cx="8610600" cy="4857750"/>
          </a:xfrm>
          <a:prstGeom prst="rect">
            <a:avLst/>
          </a:prstGeom>
          <a:solidFill>
            <a:srgbClr val="00B0F0"/>
          </a:solidFill>
          <a:ln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3" name="TextBox 1"/>
          <p:cNvSpPr txBox="1"/>
          <p:nvPr/>
        </p:nvSpPr>
        <p:spPr>
          <a:xfrm>
            <a:off x="228600" y="171450"/>
            <a:ext cx="8686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sz="4000" b="1" dirty="0">
                <a:solidFill>
                  <a:srgbClr val="FFFF66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ĐÀM THOẠI, TRÍCH DẪN</a:t>
            </a:r>
            <a:endParaRPr sz="4000" b="1" dirty="0">
              <a:solidFill>
                <a:srgbClr val="FFFF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Decagon 9">
            <a:hlinkClick r:id="rId1" action="ppaction://hlinksldjump"/>
          </p:cNvPr>
          <p:cNvSpPr/>
          <p:nvPr/>
        </p:nvSpPr>
        <p:spPr>
          <a:xfrm>
            <a:off x="457200" y="1485900"/>
            <a:ext cx="1447800" cy="1028700"/>
          </a:xfrm>
          <a:prstGeom prst="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16-Point Star 12"/>
          <p:cNvSpPr/>
          <p:nvPr/>
        </p:nvSpPr>
        <p:spPr>
          <a:xfrm>
            <a:off x="381000" y="2857500"/>
            <a:ext cx="1371600" cy="1428750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16-Point Star 13"/>
          <p:cNvSpPr/>
          <p:nvPr/>
        </p:nvSpPr>
        <p:spPr>
          <a:xfrm>
            <a:off x="1905000" y="2800350"/>
            <a:ext cx="1447800" cy="1428750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16-Point Star 14"/>
          <p:cNvSpPr/>
          <p:nvPr/>
        </p:nvSpPr>
        <p:spPr>
          <a:xfrm>
            <a:off x="5334000" y="2800350"/>
            <a:ext cx="1447800" cy="1428750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Decagon 16"/>
          <p:cNvSpPr/>
          <p:nvPr/>
        </p:nvSpPr>
        <p:spPr>
          <a:xfrm>
            <a:off x="4572000" y="1428750"/>
            <a:ext cx="1447800" cy="1028700"/>
          </a:xfrm>
          <a:prstGeom prst="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6-Point Star 17">
            <a:hlinkClick r:id="rId2" action="ppaction://hlinksldjump"/>
          </p:cNvPr>
          <p:cNvSpPr/>
          <p:nvPr/>
        </p:nvSpPr>
        <p:spPr>
          <a:xfrm>
            <a:off x="2209800" y="1314450"/>
            <a:ext cx="1752600" cy="120015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6-Point Star 10">
            <a:hlinkClick r:id="rId2" action="ppaction://hlinksldjump"/>
          </p:cNvPr>
          <p:cNvSpPr/>
          <p:nvPr/>
        </p:nvSpPr>
        <p:spPr>
          <a:xfrm>
            <a:off x="6477000" y="1314450"/>
            <a:ext cx="1752600" cy="120015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16-Point Star 11"/>
          <p:cNvSpPr/>
          <p:nvPr/>
        </p:nvSpPr>
        <p:spPr>
          <a:xfrm>
            <a:off x="3581400" y="2743200"/>
            <a:ext cx="1447800" cy="1428750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16-Point Star 20"/>
          <p:cNvSpPr/>
          <p:nvPr/>
        </p:nvSpPr>
        <p:spPr>
          <a:xfrm>
            <a:off x="7086600" y="2776538"/>
            <a:ext cx="1447800" cy="1428750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 descr="C:\Users\Hi\Desktop\New folder\cá chép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857250"/>
            <a:ext cx="2901950" cy="172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3" descr="C:\Users\Hi\Desktop\New folder\cá mẹ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2720975"/>
            <a:ext cx="3429000" cy="242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4" descr="C:\Users\Hi\Desktop\New folder\cua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857250"/>
            <a:ext cx="4267200" cy="160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Picture 5" descr="C:\Users\Hi\Desktop\New folder\ếch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086100"/>
            <a:ext cx="3209925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Picture 6" descr="C:\Users\Hi\Desktop\New folder\ốc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2343150"/>
            <a:ext cx="295751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Picture 2" descr="C:\Users\Hi\Desktop\New folder\trai con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1200150"/>
            <a:ext cx="2892425" cy="174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762000" y="228600"/>
            <a:ext cx="8229600" cy="36671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>
              <a:buNone/>
            </a:pP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câu chuyện có những con vật n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o?</a:t>
            </a:r>
            <a:endParaRPr sz="28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12" name="Decagon 11"/>
          <p:cNvSpPr/>
          <p:nvPr/>
        </p:nvSpPr>
        <p:spPr>
          <a:xfrm>
            <a:off x="76200" y="114300"/>
            <a:ext cx="609600" cy="571500"/>
          </a:xfrm>
          <a:prstGeom prst="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C:\Users\Hi\Desktop\New folder\nhung-hinh-anh-dep-nhat-ve-bien-xanh-khi-he-den-1.jpg"/>
          <p:cNvPicPr>
            <a:picLocks noChangeAspect="1"/>
          </p:cNvPicPr>
          <p:nvPr/>
        </p:nvPicPr>
        <p:blipFill>
          <a:blip r:embed="rId1"/>
          <a:srcRect r="2480" b="93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C:\Users\Hi\Desktop\New folder\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4350"/>
            <a:ext cx="9144000" cy="3371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C:\Users\Hi\Desktop\New folder\se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4288" y="3886200"/>
            <a:ext cx="2779712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C:\Users\Hi\Downloads\videotogif_2017.03.27_21.10.49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1635125"/>
            <a:ext cx="3962400" cy="236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5" descr="C:\Users\Hi\Desktop\New folder\rong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04800" y="3371850"/>
            <a:ext cx="2286000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Picture 2" descr="C:\Users\Hi\Desktop\New folder\Untitled4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74756">
            <a:off x="3630613" y="3863975"/>
            <a:ext cx="3530600" cy="1303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762000" y="114300"/>
            <a:ext cx="7239000" cy="4000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just">
              <a:buNone/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  Chép con đã đến gặp ai khi không thấy Cua?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0" y="0"/>
            <a:ext cx="609600" cy="5715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Thoại 002.wav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34400" y="457200"/>
            <a:ext cx="304800" cy="22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C:\Users\Hi\Desktop\New folder\nhung-hinh-anh-dep-nhat-ve-bien-xanh-khi-he-den-1.jpg"/>
          <p:cNvPicPr>
            <a:picLocks noChangeAspect="1"/>
          </p:cNvPicPr>
          <p:nvPr/>
        </p:nvPicPr>
        <p:blipFill>
          <a:blip r:embed="rId1"/>
          <a:srcRect r="2480" b="93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C:\Users\Hi\Desktop\New folder\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7200"/>
            <a:ext cx="9144000" cy="3486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C:\Users\Hi\Desktop\New folder\se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4288" y="3886200"/>
            <a:ext cx="2779712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C:\Users\Hi\Downloads\videotogif_2017.03.27_21.10.49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1635125"/>
            <a:ext cx="3962400" cy="236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5" descr="C:\Users\Hi\Desktop\New folder\rong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04800" y="3371850"/>
            <a:ext cx="2286000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Picture 2" descr="C:\Users\Hi\Desktop\New folder\Untitled4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74756">
            <a:off x="3630613" y="3863975"/>
            <a:ext cx="3530600" cy="1303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0" y="0"/>
            <a:ext cx="9144000" cy="6286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ctr">
              <a:buNone/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Ếch xanh đã trả lời Chép con như thế n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o?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6-Point Star 12"/>
          <p:cNvSpPr/>
          <p:nvPr/>
        </p:nvSpPr>
        <p:spPr>
          <a:xfrm>
            <a:off x="0" y="12700"/>
            <a:ext cx="609600" cy="5715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7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" y="400050"/>
            <a:ext cx="9042400" cy="560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3" descr="C:\Users\Hi\Desktop\New folder\san hô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49555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C:\Users\Hi\Desktop\New folder\rong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3" descr="C:\Users\Hi\Desktop\New folder\san hô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295" b="36986"/>
          <a:stretch>
            <a:fillRect/>
          </a:stretch>
        </p:blipFill>
        <p:spPr>
          <a:xfrm>
            <a:off x="7348538" y="514350"/>
            <a:ext cx="1795462" cy="262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7" descr="C:\Users\Hi\Downloads\videotogif_2017.03.27_21.57.17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934232">
            <a:off x="3636963" y="1806575"/>
            <a:ext cx="1954212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0" y="0"/>
            <a:ext cx="9144000" cy="571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ctr">
              <a:buNone/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Khi nghe Ếch xanh nói, Chép con có suy nghĩ gì?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Thoại 004.wav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34400" y="0"/>
            <a:ext cx="304800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6-Point Star 9"/>
          <p:cNvSpPr/>
          <p:nvPr/>
        </p:nvSpPr>
        <p:spPr>
          <a:xfrm>
            <a:off x="0" y="0"/>
            <a:ext cx="609600" cy="5715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2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loud Callout 3"/>
          <p:cNvSpPr/>
          <p:nvPr/>
        </p:nvSpPr>
        <p:spPr>
          <a:xfrm rot="646382">
            <a:off x="5614988" y="1827213"/>
            <a:ext cx="3476625" cy="1892300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loud Callout 5"/>
          <p:cNvSpPr/>
          <p:nvPr/>
        </p:nvSpPr>
        <p:spPr>
          <a:xfrm rot="20305290">
            <a:off x="3082910" y="740723"/>
            <a:ext cx="3276601" cy="1543050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loud Callout 6"/>
          <p:cNvSpPr/>
          <p:nvPr/>
        </p:nvSpPr>
        <p:spPr>
          <a:xfrm flipH="1">
            <a:off x="76200" y="1828800"/>
            <a:ext cx="3200400" cy="154305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 descr="C:\Users\Hi\Desktop\New folder\cá mẹ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4386">
            <a:off x="6197600" y="1749425"/>
            <a:ext cx="2297113" cy="1624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6" descr="C:\Users\Hi\Desktop\New folder\ố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89123">
            <a:off x="420688" y="2025650"/>
            <a:ext cx="2746375" cy="137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" name="Picture 2" descr="C:\Users\Hi\Desktop\New folder\trai co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604838"/>
            <a:ext cx="2362200" cy="1423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7" descr="C:\Users\Hi\Downloads\videotogif_2017.03.27_21.57.17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7451">
            <a:off x="3228975" y="3267075"/>
            <a:ext cx="2962275" cy="177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ounded Rectangle 11"/>
          <p:cNvSpPr/>
          <p:nvPr/>
        </p:nvSpPr>
        <p:spPr>
          <a:xfrm>
            <a:off x="838200" y="33338"/>
            <a:ext cx="7696200" cy="423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>
              <a:buNone/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 Chép con đã b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 tỏ thắc mắc của mình với những ai?</a:t>
            </a:r>
            <a:endParaRPr sz="2400" dirty="0">
              <a:solidFill>
                <a:srgbClr val="0000FF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13" name="Decagon 12"/>
          <p:cNvSpPr/>
          <p:nvPr/>
        </p:nvSpPr>
        <p:spPr>
          <a:xfrm>
            <a:off x="76200" y="57150"/>
            <a:ext cx="685800" cy="400050"/>
          </a:xfrm>
          <a:prstGeom prst="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Thoại 005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9200" y="171450"/>
            <a:ext cx="3048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6" descr="C:\Users\Hi\Desktop\New folder\ố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89123">
            <a:off x="573088" y="1968500"/>
            <a:ext cx="2746375" cy="137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6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3" descr="nhà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4267200" cy="405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952500" cy="750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6" descr="Picture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543300"/>
            <a:ext cx="609600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7" descr="Picture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0154">
            <a:off x="2590800" y="4114800"/>
            <a:ext cx="533400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8" descr="Picture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97202">
            <a:off x="1873250" y="3554413"/>
            <a:ext cx="514350" cy="604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9" descr="Picture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086100"/>
            <a:ext cx="368300" cy="922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10" descr="Picture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028950"/>
            <a:ext cx="368300" cy="922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11" descr="Picture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028950"/>
            <a:ext cx="368300" cy="922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12" descr="Picture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126831">
            <a:off x="4972050" y="133350"/>
            <a:ext cx="5715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13" descr="Picture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126831">
            <a:off x="8096250" y="361950"/>
            <a:ext cx="5715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Picture 14" descr="Picture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126831">
            <a:off x="8020050" y="419100"/>
            <a:ext cx="5715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Picture 15" descr="Picture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126831">
            <a:off x="8629650" y="-95250"/>
            <a:ext cx="5715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7" name="Picture 19" descr="củ cải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83159">
            <a:off x="96838" y="2617788"/>
            <a:ext cx="1081087" cy="766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8" name="TextBox 23"/>
          <p:cNvSpPr txBox="1"/>
          <p:nvPr/>
        </p:nvSpPr>
        <p:spPr>
          <a:xfrm>
            <a:off x="1905000" y="3019425"/>
            <a:ext cx="7239000" cy="212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400" b="1" dirty="0">
                <a:solidFill>
                  <a:srgbClr val="DA081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Truyện: Cá chép con</a:t>
            </a:r>
            <a:endParaRPr sz="4400" b="1" dirty="0">
              <a:solidFill>
                <a:srgbClr val="DA0817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sz="4400" b="1" dirty="0">
                <a:solidFill>
                  <a:srgbClr val="DA081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Giáo viên: </a:t>
            </a:r>
            <a:r>
              <a:rPr lang="en-US" sz="4400" b="1" dirty="0">
                <a:solidFill>
                  <a:srgbClr val="DA081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 La De Mlô</a:t>
            </a:r>
            <a:endParaRPr sz="4400" b="1" dirty="0">
              <a:solidFill>
                <a:srgbClr val="DA0817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sz="4400" b="1" dirty="0">
                <a:solidFill>
                  <a:srgbClr val="DA081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 </a:t>
            </a:r>
            <a:r>
              <a:rPr lang="en-US" sz="4400" b="1" dirty="0">
                <a:solidFill>
                  <a:srgbClr val="DA081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MG Hoa Tăng Bi</a:t>
            </a:r>
            <a:endParaRPr lang="en-US" sz="4400" b="1" dirty="0">
              <a:solidFill>
                <a:srgbClr val="DA0817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C:\Users\Hi\Desktop\New folder\ron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3" descr="C:\Users\Hi\Desktop\New folder\san hô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295" b="36986"/>
          <a:stretch>
            <a:fillRect/>
          </a:stretch>
        </p:blipFill>
        <p:spPr>
          <a:xfrm>
            <a:off x="7348538" y="514350"/>
            <a:ext cx="1795462" cy="262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7" descr="C:\Users\Hi\Downloads\videotogif_2017.03.27_21.57.17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9328">
            <a:off x="5335588" y="609600"/>
            <a:ext cx="2962275" cy="1779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" descr="C:\Users\Hi\Desktop\New folder\san hô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49555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0" descr="C:\Users\Hi\Downloads\videotogif_2017.03.27_22.09.17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-541250">
            <a:off x="2166938" y="3355975"/>
            <a:ext cx="2770187" cy="1214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1143000" y="0"/>
            <a:ext cx="7315200" cy="5143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>
              <a:buNone/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Ốc vặn nói với cá Chép con như thế n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o?</a:t>
            </a:r>
            <a:endParaRPr sz="2800" dirty="0">
              <a:solidFill>
                <a:srgbClr val="0000FF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12" name="16-Point Star 11"/>
          <p:cNvSpPr/>
          <p:nvPr/>
        </p:nvSpPr>
        <p:spPr>
          <a:xfrm>
            <a:off x="228600" y="-39687"/>
            <a:ext cx="762000" cy="469900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Thoại 007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10600" y="571500"/>
            <a:ext cx="304800" cy="22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2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C:\Users\Hi\Desktop\New folder\ron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3" descr="C:\Users\Hi\Desktop\New folder\san hô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5" b="36986"/>
          <a:stretch>
            <a:fillRect/>
          </a:stretch>
        </p:blipFill>
        <p:spPr>
          <a:xfrm>
            <a:off x="0" y="1943100"/>
            <a:ext cx="2185988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574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7" descr="C:\Users\Hi\Downloads\videotogif_2017.03.27_21.57.17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9328">
            <a:off x="5437188" y="669925"/>
            <a:ext cx="2867025" cy="172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6" descr="C:\Users\Hi\Downloads\videotogif_2017.03.27_21.48.07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 rot="-862528">
            <a:off x="2171700" y="2998788"/>
            <a:ext cx="3092450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1066800" y="0"/>
            <a:ext cx="7848600" cy="5715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>
              <a:buNone/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Trai con đã trả lời Chép con ra sao?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Thoại 009.wav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86800" y="285750"/>
            <a:ext cx="304800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16-Point Star 12"/>
          <p:cNvSpPr/>
          <p:nvPr/>
        </p:nvSpPr>
        <p:spPr>
          <a:xfrm>
            <a:off x="228600" y="0"/>
            <a:ext cx="838200" cy="628650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97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Picture 2" descr="C:\Users\Hi\Desktop\New folder\Zalo_ScreenShot_27_3_2017_2120198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3" y="-57150"/>
            <a:ext cx="9132887" cy="520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9" descr="C:\Users\Hi\Downloads\videotogif_2017.03.27_21.09.17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514350"/>
            <a:ext cx="3333750" cy="2465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7" descr="C:\Users\Hi\Downloads\videotogif_2017.03.27_21.57.17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688627" flipH="1">
            <a:off x="2014538" y="2525713"/>
            <a:ext cx="1724025" cy="1090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90600" y="0"/>
            <a:ext cx="7315200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>
              <a:buNone/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 Chép con đã thắc mắc với mẹ điều gì?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16-Point Star 5"/>
          <p:cNvSpPr/>
          <p:nvPr/>
        </p:nvSpPr>
        <p:spPr>
          <a:xfrm>
            <a:off x="0" y="-57150"/>
            <a:ext cx="838200" cy="571500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C:\Users\Hi\Desktop\New folder\ron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3" descr="C:\Users\Hi\Desktop\New folder\san hô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5" b="36986"/>
          <a:stretch>
            <a:fillRect/>
          </a:stretch>
        </p:blipFill>
        <p:spPr>
          <a:xfrm>
            <a:off x="23813" y="1943100"/>
            <a:ext cx="2185987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574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7" descr="C:\Users\Hi\Downloads\videotogif_2017.03.27_21.57.17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628650"/>
            <a:ext cx="3124200" cy="177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Cu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2286000"/>
            <a:ext cx="5334000" cy="269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963613" y="0"/>
            <a:ext cx="7924800" cy="40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>
              <a:buNone/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 gặp lại Cua, Chép con đã nhận ra điều gì?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Thoại 011.wav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39200" y="571500"/>
            <a:ext cx="304800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16-Point Star 12"/>
          <p:cNvSpPr/>
          <p:nvPr/>
        </p:nvSpPr>
        <p:spPr>
          <a:xfrm>
            <a:off x="0" y="-57150"/>
            <a:ext cx="838200" cy="571500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917 -0.0444 L 0 -4.11656E-6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0" y="2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1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 descr="C:\Users\Hi\Desktop\New folder\cá chép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085850"/>
            <a:ext cx="2901950" cy="172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3" descr="C:\Users\Hi\Desktop\New folder\cá mẹ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2720975"/>
            <a:ext cx="3429000" cy="242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4" descr="C:\Users\Hi\Desktop\New folder\cua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857250"/>
            <a:ext cx="4267200" cy="160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5" descr="C:\Users\Hi\Desktop\New folder\ếch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086100"/>
            <a:ext cx="3209925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6" descr="C:\Users\Hi\Desktop\New folder\ốc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2343150"/>
            <a:ext cx="295751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2" descr="C:\Users\Hi\Desktop\New folder\trai con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1200150"/>
            <a:ext cx="2892425" cy="174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0"/>
            <a:ext cx="9144000" cy="5953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ctr">
              <a:buNone/>
            </a:pPr>
            <a:r>
              <a:rPr sz="2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 câu chuyện n</a:t>
            </a:r>
            <a:r>
              <a:rPr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y, con có hiểu biết gì về một số động vật sống dưới nước ?</a:t>
            </a:r>
            <a:endParaRPr sz="22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5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"/>
            <a:ext cx="1682750" cy="177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6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0" y="3486150"/>
            <a:ext cx="1524000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WordArt 64"/>
          <p:cNvSpPr>
            <a:spLocks noTextEdit="1"/>
          </p:cNvSpPr>
          <p:nvPr/>
        </p:nvSpPr>
        <p:spPr>
          <a:xfrm>
            <a:off x="457200" y="1600200"/>
            <a:ext cx="8305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99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</a:t>
            </a:r>
            <a:endParaRPr lang="en-US" sz="3600">
              <a:ln w="9525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29" name="Picture 66" descr="b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4825" y="3371850"/>
            <a:ext cx="2514600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Picture 67" descr="b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086600" y="-228600"/>
            <a:ext cx="25146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25" name="Picture 69" descr="Firewrk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00050"/>
            <a:ext cx="16764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819400" y="3714750"/>
            <a:ext cx="1806575" cy="1211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5410200" y="342900"/>
            <a:ext cx="1806575" cy="1211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28" name="Picture 72" descr="Firewrk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714750"/>
            <a:ext cx="1219200" cy="1028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C:\Users\Hi\Desktop\New folder\Zalo_ScreenShot_27_3_2017_2120198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2888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C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1200150"/>
            <a:ext cx="5813425" cy="262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9" name="Picture 17" descr="C:\Users\Hi\Downloads\videotogif_2017.03.27_21.57.17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914400"/>
            <a:ext cx="2779713" cy="1671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916 -0.04438 L -3.33333E-6 6.79612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0" y="2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24 0.14269 C -0.13524 0.14293 -0.11823 0.08835 -0.11823 0.08858 C -0.10122 0.04394 -0.07431 0.02637 -0.03524 0.02637 C -0.01528 0.02637 0.00278 0.03307 0.01684 0.04394 C 0.02674 0.05158 0.03872 0.05574 0.05174 0.05574 C 0.07674 0.05574 0.09774 0.04047 0.10573 0.01897 C 0.10573 0.0192 0.11476 -0.00694 0.11476 -0.00694 C 0.11476 -0.00694 0.0967 0.04811 0.0967 0.04834 C 0.07969 0.09158 0.05278 0.10916 0.01476 0.10916 C -0.00521 0.10916 -0.02431 0.10269 -0.03924 0.09089 C -0.04826 0.08418 -0.06024 0.08002 -0.07222 0.08002 C -0.09722 0.08002 -0.11823 0.09505 -0.12622 0.11656 C -0.12622 0.11679 -0.13524 0.14269 -0.13524 0.14293 Z " pathEditMode="relative" rAng="0" ptsTypes="fffffffffffff">
                                      <p:cBhvr>
                                        <p:cTn id="10" dur="5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00" y="-7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" y="57150"/>
            <a:ext cx="90424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 descr="C:\Users\Hi\Desktop\New folder\san hô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49555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4" descr="C:\Users\Hi\Desktop\New folder\rong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3" descr="C:\Users\Hi\Desktop\New folder\san hô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295" b="36986"/>
          <a:stretch>
            <a:fillRect/>
          </a:stretch>
        </p:blipFill>
        <p:spPr>
          <a:xfrm>
            <a:off x="7348538" y="514350"/>
            <a:ext cx="1795462" cy="262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7" descr="C:\Users\Hi\Downloads\videotogif_2017.03.27_21.57.17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3057">
            <a:off x="4930775" y="1831975"/>
            <a:ext cx="2779713" cy="167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s 1"/>
          <p:cNvSpPr/>
          <p:nvPr/>
        </p:nvSpPr>
        <p:spPr>
          <a:xfrm>
            <a:off x="685800" y="209550"/>
            <a:ext cx="1219200" cy="7620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12 -0.01365 C -0.18612 -0.01341 -0.15157 -0.05042 -0.15157 -0.05019 C -0.12049 -0.0784 -0.09063 -0.07655 -0.05643 -0.05157 C -0.03889 -0.03885 -0.02552 -0.02128 -0.01702 -0.00278 C -0.01112 0.01017 -0.00209 0.02151 0.0092 0.02983 C 0.03125 0.04579 0.0552 0.04602 0.06996 0.03215 C 0.06979 0.03238 0.08715 0.01526 0.08715 0.01549 C 0.08715 0.01526 0.05138 0.05203 0.05138 0.05227 C 0.02083 0.07932 -0.00903 0.07747 -0.04237 0.05296 C -0.0599 0.04024 -0.07431 0.02243 -0.08316 0.00231 C -0.08872 -0.00925 -0.09757 -0.02058 -0.10816 -0.02822 C -0.13004 -0.04417 -0.154 -0.04464 -0.16875 -0.03076 C -0.16875 -0.03053 -0.18612 -0.01365 -0.18612 -0.01341 Z " pathEditMode="relative" rAng="1375096260" ptsTypes="fffffffffffff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00" y="1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C:\Users\Hi\Desktop\New folder\nhung-hinh-anh-dep-nhat-ve-bien-xanh-khi-he-den-1.jpg"/>
          <p:cNvPicPr>
            <a:picLocks noChangeAspect="1"/>
          </p:cNvPicPr>
          <p:nvPr/>
        </p:nvPicPr>
        <p:blipFill>
          <a:blip r:embed="rId1"/>
          <a:srcRect r="2480" b="93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3" descr="C:\Users\Hi\Desktop\New folder\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C:\Users\Hi\Desktop\New folder\se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4288" y="3886200"/>
            <a:ext cx="2779712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8" descr="C:\Users\Hi\Downloads\videotogif_2017.03.27_21.10.49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1635125"/>
            <a:ext cx="3962400" cy="236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5" descr="C:\Users\Hi\Desktop\New folder\rong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04800" y="3371850"/>
            <a:ext cx="2286000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2" descr="C:\Users\Hi\Desktop\New folder\Untitled4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74756">
            <a:off x="3630613" y="3863975"/>
            <a:ext cx="3530600" cy="1303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0424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C:\Users\Hi\Desktop\New folder\san hô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49555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4" descr="C:\Users\Hi\Desktop\New folder\rong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3" descr="C:\Users\Hi\Desktop\New folder\san hô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295" b="36986"/>
          <a:stretch>
            <a:fillRect/>
          </a:stretch>
        </p:blipFill>
        <p:spPr>
          <a:xfrm>
            <a:off x="7348538" y="514350"/>
            <a:ext cx="1795462" cy="262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7" descr="C:\Users\Hi\Downloads\videotogif_2017.03.27_21.57.17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3057">
            <a:off x="4930775" y="1831975"/>
            <a:ext cx="2779713" cy="1671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12 -0.01365 C -0.18612 -0.01341 -0.15157 -0.05042 -0.15157 -0.05019 C -0.12049 -0.0784 -0.09063 -0.07655 -0.05643 -0.05157 C -0.03889 -0.03885 -0.02552 -0.02128 -0.01702 -0.00278 C -0.01112 0.01017 -0.00209 0.02151 0.0092 0.02983 C 0.03125 0.04579 0.0552 0.04602 0.06996 0.03215 C 0.06979 0.03238 0.08715 0.01526 0.08715 0.01549 C 0.08715 0.01526 0.05138 0.05203 0.05138 0.05227 C 0.02083 0.07932 -0.00903 0.07747 -0.04237 0.05296 C -0.0599 0.04024 -0.07431 0.02243 -0.08316 0.00231 C -0.08872 -0.00925 -0.09757 -0.02058 -0.10816 -0.02822 C -0.13004 -0.04417 -0.154 -0.04464 -0.16875 -0.03076 C -0.16875 -0.03053 -0.18612 -0.01365 -0.18612 -0.01341 Z " pathEditMode="relative" rAng="1375096260" ptsTypes="fffffffffffff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00" y="1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" y="0"/>
            <a:ext cx="90424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4" descr="C:\Users\Hi\Desktop\New folder\ron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3" descr="C:\Users\Hi\Desktop\New folder\san hô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295" b="36986"/>
          <a:stretch>
            <a:fillRect/>
          </a:stretch>
        </p:blipFill>
        <p:spPr>
          <a:xfrm>
            <a:off x="7348538" y="514350"/>
            <a:ext cx="1795462" cy="262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7" descr="C:\Users\Hi\Downloads\videotogif_2017.03.27_21.57.17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9328">
            <a:off x="5464175" y="746125"/>
            <a:ext cx="2779713" cy="1671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6" descr="C:\Users\Hi\Desktop\New folder\ốc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3429000"/>
            <a:ext cx="30718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3" descr="C:\Users\Hi\Desktop\New folder\san hô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49555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48 0.05343 C -0.09948 0.05366 -0.08247 -0.00092 -0.08247 -0.00069 C -0.06545 -0.04533 -0.03854 -0.0629 0.00052 -0.0629 C 0.02049 -0.0629 0.03854 -0.05619 0.0526 -0.04533 C 0.0625 -0.03769 0.07448 -0.03353 0.08733 -0.03353 C 0.1125 -0.03376 0.13351 -0.04879 0.14149 -0.07053 C 0.14149 -0.07007 0.15052 -0.0962 0.15052 -0.09597 C 0.15052 -0.0962 0.13246 -0.04116 0.13246 -0.04093 C 0.11545 0.00232 0.08854 0.01989 0.05052 0.01989 C 0.03055 0.01989 0.01146 0.01342 -0.00347 0.00162 C -0.0125 -0.00508 -0.02448 -0.00925 -0.03646 -0.00925 C -0.06146 -0.00925 -0.08247 0.00578 -0.09045 0.02729 C -0.09045 0.02752 -0.09948 0.05343 -0.09948 0.05366 Z " pathEditMode="relative" rAng="0" ptsTypes="fffffffffffff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00" y="-7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0424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4" descr="C:\Users\Hi\Desktop\New folder\ron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3" descr="C:\Users\Hi\Desktop\New folder\san hô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295" b="36986"/>
          <a:stretch>
            <a:fillRect/>
          </a:stretch>
        </p:blipFill>
        <p:spPr>
          <a:xfrm>
            <a:off x="7348538" y="514350"/>
            <a:ext cx="1795462" cy="262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3" descr="C:\Users\Hi\Desktop\New folder\san hô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49555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20" descr="C:\Users\Hi\Downloads\videotogif_2017.03.27_22.09.17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-541250">
            <a:off x="2166938" y="3527425"/>
            <a:ext cx="2770187" cy="1214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2" descr="C:\Users\Hi\Desktop\New folder\cá chép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800100"/>
            <a:ext cx="3094038" cy="1836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4" descr="C:\Users\Hi\Desktop\New folder\ron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3" descr="C:\Users\Hi\Desktop\New folder\san hô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5" b="36986"/>
          <a:stretch>
            <a:fillRect/>
          </a:stretch>
        </p:blipFill>
        <p:spPr>
          <a:xfrm>
            <a:off x="0" y="1943100"/>
            <a:ext cx="2185988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11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574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2" descr="C:\Users\Hi\Desktop\New folder\trai con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857500"/>
            <a:ext cx="2892425" cy="174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7" descr="C:\Users\Hi\Downloads\videotogif_2017.03.27_21.57.17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9328">
            <a:off x="6264275" y="381000"/>
            <a:ext cx="2779713" cy="1671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31 0.02405 C -0.19531 0.02428 -0.1783 -0.0303 -0.1783 -0.03007 C -0.16129 -0.0747 -0.13438 -0.09228 -0.09531 -0.09228 C -0.07535 -0.09228 -0.05729 -0.08557 -0.04323 -0.0747 C -0.03333 -0.06707 -0.02135 -0.06291 -0.00851 -0.06291 C 0.01667 -0.06314 0.03767 -0.07817 0.04566 -0.09991 C 0.04566 -0.09945 0.05469 -0.12558 0.05469 -0.12535 C 0.05469 -0.12558 0.03663 -0.07054 0.03663 -0.07031 C 0.01962 -0.02706 -0.00729 -0.00949 -0.04531 -0.00949 C -0.06528 -0.00949 -0.08438 -0.01596 -0.09931 -0.02776 C -0.10833 -0.03446 -0.12031 -0.03863 -0.13229 -0.03863 C -0.15729 -0.03863 -0.1783 -0.02359 -0.18629 -0.00208 C -0.18629 -0.00185 -0.19531 0.02405 -0.19531 0.02428 Z " pathEditMode="relative" rAng="0" ptsTypes="fffffffffffff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00" y="-7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WPS Slides</Application>
  <PresentationFormat>On-screen Show (16:9)</PresentationFormat>
  <Paragraphs>76</Paragraphs>
  <Slides>25</Slides>
  <Notes>2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Mlo H thanh</cp:lastModifiedBy>
  <cp:revision>126</cp:revision>
  <dcterms:created xsi:type="dcterms:W3CDTF">2016-10-13T13:17:00Z</dcterms:created>
  <dcterms:modified xsi:type="dcterms:W3CDTF">2025-04-18T05:36:09Z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DBF984F19712491286E7E8170E4EC1AB_13</vt:lpwstr>
  </property>
  <property fmtid="{D5CDD505-2E9C-101B-9397-08002B2CF9AE}" pid="3" name="KSOProductBuildVer">
    <vt:lpwstr>1033-12.2.0.20795</vt:lpwstr>
  </property>
</Properties>
</file>