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.VnArial" panose="020B7200000000000000" pitchFamily="34" charset="0"/>
              </a:rPr>
              <a:t> </a:t>
            </a:r>
            <a:br>
              <a:rPr lang="en-US" altLang="en-US" sz="4000" dirty="0">
                <a:latin typeface=".VnArial" panose="020B7200000000000000" pitchFamily="34" charset="0"/>
              </a:rPr>
            </a:br>
            <a:r>
              <a:rPr lang="en-US" altLang="en-US" sz="4000" dirty="0">
                <a:latin typeface=".VnAvant" panose="020B7200000000000000" pitchFamily="34" charset="0"/>
              </a:rPr>
              <a:t>          </a:t>
            </a:r>
            <a:endParaRPr lang="en-US" altLang="en-US" b="1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429000"/>
            <a:ext cx="8229600" cy="2438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 </a:t>
            </a:r>
            <a:r>
              <a:rPr lang="en-US" altLang="en-US" dirty="0" err="1" smtClean="0">
                <a:solidFill>
                  <a:srgbClr val="FF3300"/>
                </a:solidFill>
              </a:rPr>
              <a:t>Giáo</a:t>
            </a:r>
            <a:r>
              <a:rPr lang="en-US" altLang="en-US" dirty="0" smtClean="0">
                <a:solidFill>
                  <a:srgbClr val="FF3300"/>
                </a:solidFill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</a:rPr>
              <a:t>viên</a:t>
            </a:r>
            <a:r>
              <a:rPr lang="en-US" altLang="en-US" dirty="0" smtClean="0">
                <a:solidFill>
                  <a:srgbClr val="FF3300"/>
                </a:solidFill>
              </a:rPr>
              <a:t> : H La De Mlô                 </a:t>
            </a:r>
            <a:endParaRPr lang="en-US" altLang="en-US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 </a:t>
            </a:r>
            <a:r>
              <a:rPr lang="en-US" altLang="en-US" dirty="0" err="1" smtClean="0">
                <a:solidFill>
                  <a:srgbClr val="FF3300"/>
                </a:solidFill>
              </a:rPr>
              <a:t>Lớp</a:t>
            </a:r>
            <a:r>
              <a:rPr lang="en-US" altLang="en-US" dirty="0" smtClean="0">
                <a:solidFill>
                  <a:srgbClr val="FF3300"/>
                </a:solidFill>
              </a:rPr>
              <a:t> :Chồi</a:t>
            </a:r>
            <a:endParaRPr lang="en-US" altLang="en-US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</a:t>
            </a:r>
            <a:r>
              <a:rPr lang="en-US" altLang="en-US" dirty="0" err="1" smtClean="0">
                <a:solidFill>
                  <a:srgbClr val="FF3300"/>
                </a:solidFill>
              </a:rPr>
              <a:t>Trường Mẫu giáo Hoa Tăng Bi</a:t>
            </a:r>
            <a:endParaRPr lang="en-US" altLang="en-US" dirty="0" smtClean="0"/>
          </a:p>
        </p:txBody>
      </p:sp>
      <p:pic>
        <p:nvPicPr>
          <p:cNvPr id="3076" name="Picture 4" descr="Pictureh«ahn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359140" y="2819400"/>
            <a:ext cx="1447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icturedongnoi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6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Pictureh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ictureh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Pictureh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16" y="3523915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Pictureh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Pictureh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7" y="313372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02815" y="695325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  <a:t> </a:t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</a:b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  <a:t>   </a:t>
            </a:r>
            <a:r>
              <a:rPr lang="en-US" altLang="en-US" sz="4000" b="1" u="sng" kern="0" noProof="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u="sng" kern="0" noProof="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noProof="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</a:t>
            </a:r>
            <a:r>
              <a:rPr kumimoji="0" lang="en-US" altLang="en-US" sz="4000" b="1" i="0" u="sng" strike="noStrike" kern="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Khám phá khoa học</a:t>
            </a:r>
            <a:br>
              <a:rPr kumimoji="0" lang="en-US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ận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trai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gái</a:t>
            </a:r>
            <a:r>
              <a:rPr kumimoji="0" lang="en-US" alt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067800" y="838200"/>
            <a:ext cx="609600" cy="5334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15240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5240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3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64770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2438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7" descr="1386894fml2ev11z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8" descr="1386894fml2ev11z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4384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971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124200" y="5791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29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181600" y="228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02108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0210800" y="2819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610600" y="0"/>
            <a:ext cx="3810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pic>
        <p:nvPicPr>
          <p:cNvPr id="6" name="BupBe-V.A-262407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5013" y="4384183"/>
            <a:ext cx="609600" cy="60960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998220" y="1880235"/>
            <a:ext cx="10597515" cy="27158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1:Ổn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chức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endParaRPr lang="en-US" sz="7200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gây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hứng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thú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0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4518" grpId="0" animBg="1"/>
      <p:bldP spid="64520" grpId="0" animBg="1"/>
      <p:bldP spid="64521" grpId="0" animBg="1"/>
      <p:bldP spid="64522" grpId="0" animBg="1"/>
      <p:bldP spid="2" grpId="0" animBg="1"/>
      <p:bldP spid="3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9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7" descr="1386894fml2ev11z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8" descr="1386894fml2ev11z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WordArt 38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3820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80105" y="15875"/>
            <a:ext cx="3954780" cy="694499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91758" y="2025015"/>
            <a:ext cx="31426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 trai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80155" y="-64135"/>
            <a:ext cx="3899535" cy="684784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330200" y="947420"/>
            <a:ext cx="29387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 gái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7585" y="-951865"/>
            <a:ext cx="4298315" cy="7548245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9765" y="-361315"/>
            <a:ext cx="4210050" cy="739203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ải xuốn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1905" y="-19050"/>
            <a:ext cx="12174220" cy="68446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265" y="1691005"/>
            <a:ext cx="11718925" cy="22955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CHƠI: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 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“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Tìm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bạn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thân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uon co tich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12192635" cy="685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7244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181600"/>
            <a:ext cx="933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10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4102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6" y="5105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0198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uctinhye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562601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uctinhye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9676"/>
            <a:ext cx="1066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Picture1nha chim 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733800"/>
            <a:ext cx="1922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hongbietn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92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2895600" y="533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Arial" panose="020B0604020202020204" pitchFamily="34" charset="0"/>
              </a:rPr>
              <a:t>Chúc các bé chăm ngoan, học giỏi</a:t>
            </a:r>
            <a:endParaRPr lang="en-US" altLang="en-US" sz="3600" b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WPS Slides</Application>
  <PresentationFormat>Widescreen</PresentationFormat>
  <Paragraphs>23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.VnArial</vt:lpstr>
      <vt:lpstr>Segoe Print</vt:lpstr>
      <vt:lpstr>.VnAvant</vt:lpstr>
      <vt:lpstr>Times New Roman</vt:lpstr>
      <vt:lpstr>Calibri Light</vt:lpstr>
      <vt:lpstr>Calibri</vt:lpstr>
      <vt:lpstr>Microsoft YaHei</vt:lpstr>
      <vt:lpstr>Arial Unicode MS</vt:lpstr>
      <vt:lpstr>Office Theme</vt:lpstr>
      <vt:lpstr>1_Office Theme</vt:lpstr>
      <vt:lpstr>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Dang Le Phan Danh</dc:creator>
  <cp:lastModifiedBy>Mlo H thanh</cp:lastModifiedBy>
  <cp:revision>7</cp:revision>
  <dcterms:created xsi:type="dcterms:W3CDTF">2019-10-29T22:39:00Z</dcterms:created>
  <dcterms:modified xsi:type="dcterms:W3CDTF">2025-04-18T16:03:33Z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699240DDA48342028176544454EAF988_13</vt:lpwstr>
  </property>
  <property fmtid="{D5CDD505-2E9C-101B-9397-08002B2CF9AE}" pid="3" name="KSOProductBuildVer">
    <vt:lpwstr>1033-12.2.0.20795</vt:lpwstr>
  </property>
</Properties>
</file>