
<file path=[Content_Types].xml><?xml version="1.0" encoding="utf-8"?>
<Types xmlns="http://schemas.openxmlformats.org/package/2006/content-types">
  <Default Extension="jpeg" ContentType="image/jpeg"/>
  <Default Extension="JPG" ContentType="image/.jpg"/>
  <Default Extension="gif" ContentType="image/gif"/>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9"/>
  </p:notesMasterIdLst>
  <p:sldIdLst>
    <p:sldId id="412" r:id="rId4"/>
    <p:sldId id="258" r:id="rId5"/>
    <p:sldId id="507" r:id="rId6"/>
    <p:sldId id="262" r:id="rId7"/>
    <p:sldId id="423" r:id="rId8"/>
    <p:sldId id="508" r:id="rId10"/>
    <p:sldId id="441" r:id="rId11"/>
    <p:sldId id="455" r:id="rId12"/>
    <p:sldId id="439" r:id="rId13"/>
    <p:sldId id="427" r:id="rId14"/>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sz="4800" b="0"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9C009E"/>
    <a:srgbClr val="AE06DE"/>
    <a:srgbClr val="0000FF"/>
    <a:srgbClr val="FF9900"/>
    <a:srgbClr val="66FF33"/>
    <a:srgbClr val="FF0000"/>
    <a:srgbClr val="FFFF66"/>
    <a:srgbClr val="FF9933"/>
    <a:srgbClr val="9900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742"/>
    <p:restoredTop sz="80952"/>
  </p:normalViewPr>
  <p:slideViewPr>
    <p:cSldViewPr showGuides="1">
      <p:cViewPr varScale="1">
        <p:scale>
          <a:sx n="61" d="100"/>
          <a:sy n="61" d="100"/>
        </p:scale>
        <p:origin x="996" y="42"/>
      </p:cViewPr>
      <p:guideLst>
        <p:guide orient="horz" pos="2196"/>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76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AB5FDE3-872E-4D9C-BC84-C7E201510049}" type="datetimeFigureOut">
              <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2" name="Rectangle 4"/>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76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Click to edit Master text styles</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Second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Third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Fourth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rPr>
              <a:t>Fifth level</a:t>
            </a:r>
            <a:endParaRPr kumimoji="0" lang="en-US" altLang="vi-VN" sz="1200" b="0" i="0" u="none" strike="noStrike" kern="1200" cap="none" spc="0" normalizeH="0" baseline="0" noProof="0" smtClean="0">
              <a:ln>
                <a:noFill/>
              </a:ln>
              <a:solidFill>
                <a:schemeClr val="tx1"/>
              </a:solidFill>
              <a:effectLst/>
              <a:uLnTx/>
              <a:uFillTx/>
              <a:latin typeface="Calibri" panose="020F0502020204030204" pitchFamily="34" charset="0"/>
              <a:ea typeface="+mn-ea"/>
              <a:cs typeface="+mn-cs"/>
            </a:endParaRPr>
          </a:p>
        </p:txBody>
      </p:sp>
      <p:sp>
        <p:nvSpPr>
          <p:cNvPr id="276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smtClean="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
        <p:nvSpPr>
          <p:cNvPr id="276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smtClean="0"/>
            </a:lvl1pPr>
          </a:lstStyle>
          <a:p>
            <a:pPr marL="0" marR="0" lvl="0" indent="0" algn="r" defTabSz="914400" rtl="0" eaLnBrk="0" fontAlgn="base" latinLnBrk="0" hangingPunct="0">
              <a:lnSpc>
                <a:spcPct val="100000"/>
              </a:lnSpc>
              <a:spcBef>
                <a:spcPct val="0"/>
              </a:spcBef>
              <a:spcAft>
                <a:spcPct val="0"/>
              </a:spcAft>
              <a:buClrTx/>
              <a:buSzTx/>
              <a:buFontTx/>
              <a:buNone/>
              <a:defRPr/>
            </a:pPr>
            <a:fld id="{676DD46C-D37D-40B3-962B-193294EF552E}" type="slidenum">
              <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rPr>
            </a:fld>
            <a:endParaRPr kumimoji="0" lang="en-US" altLang="vi-VN" sz="1200" b="0" i="0" u="none" strike="noStrike" kern="1200" cap="none" spc="0" normalizeH="0" baseline="0" noProof="0">
              <a:ln>
                <a:noFill/>
              </a:ln>
              <a:solidFill>
                <a:schemeClr val="tx1"/>
              </a:solidFill>
              <a:effectLst/>
              <a:uLnTx/>
              <a:uFillTx/>
              <a:latin typeface="Times New Roman" panose="02020603050405020304" pitchFamily="18" charset="0"/>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Rectangle 2"/>
          <p:cNvSpPr>
            <a:spLocks noRot="1" noTextEdit="1"/>
          </p:cNvSpPr>
          <p:nvPr>
            <p:ph type="sldImg"/>
          </p:nvPr>
        </p:nvSpPr>
        <p:spPr/>
      </p:sp>
      <p:sp>
        <p:nvSpPr>
          <p:cNvPr id="32770" name="Rectangle 3"/>
          <p:cNvSpPr>
            <a:spLocks noGrp="1"/>
          </p:cNvSpPr>
          <p:nvPr>
            <p:ph type="body"/>
          </p:nvPr>
        </p:nvSpPr>
        <p:spPr/>
        <p:txBody>
          <a:bodyPr wrap="square" lIns="91440" tIns="45720" rIns="91440" bIns="45720" anchor="t" anchorCtr="0"/>
          <a:p>
            <a:pPr lvl="0" eaLnBrk="1" hangingPunct="1"/>
            <a:endParaRPr lang="vi-VN" alt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9C2B084-0FB0-4159-B383-12BF5C74818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8B70D07-CE4E-44B9-A8A0-11F02E37A6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FAF609B-B62B-452B-A416-4F68EE6A465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44D11CE-C1AC-43C2-9806-9DC21FE18372}"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9C2B084-0FB0-4159-B383-12BF5C74818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6549AAD-7418-4FBE-9AAF-479B34DAD1B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C5BF951-C780-40F0-BBCF-E620366C138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509EAD16-F26E-4B54-9CF1-3A6EA0228BA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EDE4FEF-D120-4D31-9410-84C19255A4AB}"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DE350AA-3C89-4311-AF03-CB9A6150F341}"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C5728A42-211C-468A-BCFF-0E26783B31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6549AAD-7418-4FBE-9AAF-479B34DAD1B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4657DB26-AF37-4478-BEEB-83F6008C40A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3EB4F7C-D033-4AF4-B87B-C53B4AB62320}"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98B70D07-CE4E-44B9-A8A0-11F02E37A6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74638"/>
            <a:ext cx="6019800" cy="5851525"/>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FAF609B-B62B-452B-A416-4F68EE6A465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D44D11CE-C1AC-43C2-9806-9DC21FE18372}"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C5BF951-C780-40F0-BBCF-E620366C138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509EAD16-F26E-4B54-9CF1-3A6EA0228BAD}"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Rectangle 4"/>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1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1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BEDE4FEF-D120-4D31-9410-84C19255A4AB}"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ADE350AA-3C89-4311-AF03-CB9A6150F341}"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C5728A42-211C-468A-BCFF-0E26783B3119}"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4657DB26-AF37-4478-BEEB-83F6008C40AF}"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7" name="Rectangle 6"/>
          <p:cNvSpPr>
            <a:spLocks noGrp="1" noChangeArrowheads="1"/>
          </p:cNvSpPr>
          <p:nvPr>
            <p:ph type="dt" sz="half" idx="1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Rectangle 7"/>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Rectangle 8"/>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mtClean="0"/>
            </a:lvl1pPr>
          </a:lstStyle>
          <a:p>
            <a:pPr marL="0" marR="0" lvl="0" indent="0" algn="r" defTabSz="914400" rtl="0" eaLnBrk="1" fontAlgn="base" latinLnBrk="0" hangingPunct="1">
              <a:lnSpc>
                <a:spcPct val="100000"/>
              </a:lnSpc>
              <a:spcBef>
                <a:spcPct val="0"/>
              </a:spcBef>
              <a:spcAft>
                <a:spcPct val="0"/>
              </a:spcAft>
              <a:buClrTx/>
              <a:buSzTx/>
              <a:buFontTx/>
              <a:buNone/>
              <a:defRPr/>
            </a:pPr>
            <a:fld id="{73EB4F7C-D033-4AF4-B87B-C53B4AB62320}"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transition spd="slow" advClick="0" advTm="1200000">
    <p:newsfla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C52C5C-0C11-4BBC-A832-E699E2180B78}"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Ba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n-US" altLang="vi-VN" dirty="0"/>
              <a:t>Click to edit Master title style</a:t>
            </a:r>
            <a:endParaRPr lang="en-US" altLang="vi-VN" dirty="0"/>
          </a:p>
        </p:txBody>
      </p:sp>
      <p:sp>
        <p:nvSpPr>
          <p:cNvPr id="1027" name="Rectangle 3"/>
          <p:cNvSpPr>
            <a:spLocks noGrp="1"/>
          </p:cNvSpPr>
          <p:nvPr>
            <p:ph type="body"/>
          </p:nvPr>
        </p:nvSpPr>
        <p:spPr>
          <a:xfrm>
            <a:off x="457200" y="1600200"/>
            <a:ext cx="8229600" cy="4525963"/>
          </a:xfrm>
          <a:prstGeom prst="rect">
            <a:avLst/>
          </a:prstGeom>
          <a:noFill/>
          <a:ln w="9525">
            <a:noFill/>
          </a:ln>
        </p:spPr>
        <p:txBody>
          <a:bodyPr anchor="t" anchorCtr="0"/>
          <a:p>
            <a:pPr lvl="0"/>
            <a:r>
              <a:rPr lang="en-US" altLang="vi-VN" dirty="0"/>
              <a:t>Click to edit Master text styles</a:t>
            </a:r>
            <a:endParaRPr lang="en-US" altLang="vi-VN" dirty="0"/>
          </a:p>
          <a:p>
            <a:pPr lvl="1"/>
            <a:r>
              <a:rPr lang="en-US" altLang="vi-VN" dirty="0"/>
              <a:t>Second level</a:t>
            </a:r>
            <a:endParaRPr lang="en-US" altLang="vi-VN" dirty="0"/>
          </a:p>
          <a:p>
            <a:pPr lvl="2"/>
            <a:r>
              <a:rPr lang="en-US" altLang="vi-VN" dirty="0"/>
              <a:t>Third level</a:t>
            </a:r>
            <a:endParaRPr lang="en-US" altLang="vi-VN" dirty="0"/>
          </a:p>
          <a:p>
            <a:pPr lvl="3"/>
            <a:r>
              <a:rPr lang="en-US" altLang="vi-VN" dirty="0"/>
              <a:t>Fourth level</a:t>
            </a:r>
            <a:endParaRPr lang="en-US" altLang="vi-VN" dirty="0"/>
          </a:p>
          <a:p>
            <a:pPr lvl="4"/>
            <a:r>
              <a:rPr lang="en-US" altLang="vi-VN" dirty="0"/>
              <a:t>Fifth level</a:t>
            </a:r>
            <a:endParaRPr lang="en-US" altLang="vi-VN"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smtClean="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7C52C5C-0C11-4BBC-A832-E699E2180B78}" type="slidenum">
              <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fld>
            <a:endParaRPr kumimoji="0" lang="en-US" altLang="vi-VN"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randomBar/>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jpeg"/><Relationship Id="rId8" Type="http://schemas.openxmlformats.org/officeDocument/2006/relationships/image" Target="../media/image8.GIF"/><Relationship Id="rId7" Type="http://schemas.openxmlformats.org/officeDocument/2006/relationships/image" Target="../media/image7.GIF"/><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1" Type="http://schemas.openxmlformats.org/officeDocument/2006/relationships/slideLayout" Target="../slideLayouts/slideLayout1.xml"/><Relationship Id="rId10"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9.xml"/><Relationship Id="rId7" Type="http://schemas.openxmlformats.org/officeDocument/2006/relationships/image" Target="../media/image30.GIF"/><Relationship Id="rId6" Type="http://schemas.openxmlformats.org/officeDocument/2006/relationships/image" Target="../media/image29.GIF"/><Relationship Id="rId5" Type="http://schemas.openxmlformats.org/officeDocument/2006/relationships/image" Target="../media/image12.GIF"/><Relationship Id="rId4" Type="http://schemas.openxmlformats.org/officeDocument/2006/relationships/image" Target="../media/image11.GIF"/><Relationship Id="rId3" Type="http://schemas.openxmlformats.org/officeDocument/2006/relationships/image" Target="../media/image13.GIF"/><Relationship Id="rId2" Type="http://schemas.openxmlformats.org/officeDocument/2006/relationships/image" Target="../media/image10.GIF"/><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tags" Target="../tags/tag2.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13.GIF"/><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image" Target="../media/image10.GIF"/></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microsoft.com/office/2007/relationships/media" Target="../media/media1.mp4"/><Relationship Id="rId7" Type="http://schemas.openxmlformats.org/officeDocument/2006/relationships/video" Target="../media/media1.mp4"/><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7.GIF"/><Relationship Id="rId3" Type="http://schemas.openxmlformats.org/officeDocument/2006/relationships/image" Target="../media/image2.GIF"/><Relationship Id="rId2" Type="http://schemas.openxmlformats.org/officeDocument/2006/relationships/image" Target="../media/image8.GIF"/><Relationship Id="rId11" Type="http://schemas.openxmlformats.org/officeDocument/2006/relationships/slideLayout" Target="../slideLayouts/slideLayout24.xml"/><Relationship Id="rId10" Type="http://schemas.openxmlformats.org/officeDocument/2006/relationships/tags" Target="../tags/tag3.xml"/><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xml"/><Relationship Id="rId7" Type="http://schemas.openxmlformats.org/officeDocument/2006/relationships/image" Target="../media/image18.jpeg"/><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7.GIF"/><Relationship Id="rId3" Type="http://schemas.openxmlformats.org/officeDocument/2006/relationships/image" Target="../media/image2.GIF"/><Relationship Id="rId2" Type="http://schemas.openxmlformats.org/officeDocument/2006/relationships/image" Target="../media/image8.GIF"/><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20.GIF"/><Relationship Id="rId4" Type="http://schemas.openxmlformats.org/officeDocument/2006/relationships/image" Target="../media/image10.GIF"/><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tags" Target="../tags/tag6.xml"/><Relationship Id="rId7" Type="http://schemas.openxmlformats.org/officeDocument/2006/relationships/image" Target="../media/image22.jpeg"/><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7.GIF"/><Relationship Id="rId3" Type="http://schemas.openxmlformats.org/officeDocument/2006/relationships/image" Target="../media/image2.GIF"/><Relationship Id="rId2" Type="http://schemas.openxmlformats.org/officeDocument/2006/relationships/image" Target="../media/image8.GIF"/><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7.xml"/><Relationship Id="rId6" Type="http://schemas.openxmlformats.org/officeDocument/2006/relationships/image" Target="../media/image22.jpeg"/><Relationship Id="rId5" Type="http://schemas.openxmlformats.org/officeDocument/2006/relationships/image" Target="../media/image26.png"/><Relationship Id="rId4" Type="http://schemas.openxmlformats.org/officeDocument/2006/relationships/image" Target="../media/image25.GIF"/><Relationship Id="rId3" Type="http://schemas.openxmlformats.org/officeDocument/2006/relationships/image" Target="../media/image20.GIF"/><Relationship Id="rId2" Type="http://schemas.openxmlformats.org/officeDocument/2006/relationships/image" Target="../media/image8.GIF"/><Relationship Id="rId1" Type="http://schemas.openxmlformats.org/officeDocument/2006/relationships/image" Target="../media/image24.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8.xml"/><Relationship Id="rId7" Type="http://schemas.openxmlformats.org/officeDocument/2006/relationships/image" Target="../media/image27.png"/><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12.GIF"/><Relationship Id="rId3" Type="http://schemas.openxmlformats.org/officeDocument/2006/relationships/image" Target="../media/image11.GIF"/><Relationship Id="rId2" Type="http://schemas.openxmlformats.org/officeDocument/2006/relationships/image" Target="../media/image13.GIF"/><Relationship Id="rId1"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8674" name="Text Box 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28675" name="Picture 8" descr="Copy of gau nho"/>
          <p:cNvPicPr>
            <a:picLocks noChangeAspect="1"/>
          </p:cNvPicPr>
          <p:nvPr/>
        </p:nvPicPr>
        <p:blipFill>
          <a:blip r:embed="rId2"/>
          <a:stretch>
            <a:fillRect/>
          </a:stretch>
        </p:blipFill>
        <p:spPr>
          <a:xfrm flipH="1">
            <a:off x="609600" y="5105400"/>
            <a:ext cx="1219200" cy="1143000"/>
          </a:xfrm>
          <a:prstGeom prst="rect">
            <a:avLst/>
          </a:prstGeom>
          <a:noFill/>
          <a:ln w="9525">
            <a:noFill/>
          </a:ln>
        </p:spPr>
      </p:pic>
      <p:sp>
        <p:nvSpPr>
          <p:cNvPr id="15365" name="WordArt 22"/>
          <p:cNvSpPr>
            <a:spLocks noTextEdit="1"/>
          </p:cNvSpPr>
          <p:nvPr/>
        </p:nvSpPr>
        <p:spPr>
          <a:xfrm>
            <a:off x="2057400" y="304800"/>
            <a:ext cx="4743450" cy="796925"/>
          </a:xfrm>
          <a:prstGeom prst="rect">
            <a:avLst/>
          </a:prstGeom>
        </p:spPr>
        <p:txBody>
          <a:bodyPr wrap="none" fromWordArt="1">
            <a:prstTxWarp prst="textSlantUp">
              <a:avLst>
                <a:gd name="adj" fmla="val 32056"/>
              </a:avLst>
            </a:prstTxWarp>
            <a:normAutofit/>
          </a:bodyPr>
          <a:p>
            <a:pPr algn="ctr"/>
            <a:r>
              <a:rPr lang="en-US" sz="3600" b="1">
                <a:ln w="9525" cap="flat" cmpd="sng">
                  <a:solidFill>
                    <a:srgbClr val="CC99FF"/>
                  </a:solidFill>
                  <a:prstDash val="solid"/>
                  <a:round/>
                  <a:headEnd type="none" w="med" len="med"/>
                  <a:tailEnd type="none" w="med" len="med"/>
                </a:ln>
                <a:solidFill>
                  <a:srgbClr val="FF0000"/>
                </a:solid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rPr>
              <a:t>PHÒNG GD &amp; ĐT THỊ XÃ BUÔN HỒ</a:t>
            </a:r>
            <a:endParaRPr lang="en-US" sz="3600" b="1">
              <a:ln w="9525" cap="flat" cmpd="sng">
                <a:solidFill>
                  <a:srgbClr val="CC99FF"/>
                </a:solidFill>
                <a:prstDash val="solid"/>
                <a:round/>
                <a:headEnd type="none" w="med" len="med"/>
                <a:tailEnd type="none" w="med" len="med"/>
              </a:ln>
              <a:solidFill>
                <a:srgbClr val="FF0000"/>
              </a:solidFill>
              <a:effectLst>
                <a:outerShdw dist="53882" dir="2699999" algn="ctr" rotWithShape="0">
                  <a:srgbClr val="9999FF">
                    <a:alpha val="79999"/>
                  </a:srgbClr>
                </a:outerShdw>
              </a:effectLst>
              <a:latin typeface="Times New Roman" panose="02020603050405020304" pitchFamily="18" charset="0"/>
              <a:ea typeface="Times New Roman" panose="02020603050405020304" pitchFamily="18" charset="0"/>
            </a:endParaRPr>
          </a:p>
        </p:txBody>
      </p:sp>
      <p:sp>
        <p:nvSpPr>
          <p:cNvPr id="83995" name="WordArt 27"/>
          <p:cNvSpPr>
            <a:spLocks noTextEdit="1"/>
          </p:cNvSpPr>
          <p:nvPr/>
        </p:nvSpPr>
        <p:spPr>
          <a:xfrm>
            <a:off x="2209800" y="1066800"/>
            <a:ext cx="4038600" cy="685800"/>
          </a:xfrm>
          <a:prstGeom prst="rect">
            <a:avLst/>
          </a:prstGeom>
        </p:spPr>
        <p:txBody>
          <a:bodyPr wrap="none" fromWordArt="1">
            <a:prstTxWarp prst="textWave1">
              <a:avLst>
                <a:gd name="adj1" fmla="val 13005"/>
                <a:gd name="adj2" fmla="val 0"/>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r>
              <a:rPr lang="en-US" sz="3600" b="1">
                <a:solidFill>
                  <a:schemeClr val="tx1"/>
                </a:solidFill>
                <a:latin typeface="Arial" panose="020B0604020202020204" pitchFamily="34" charset="0"/>
                <a:ea typeface="Arial" panose="020B0604020202020204" pitchFamily="34" charset="0"/>
              </a:rPr>
              <a:t>Trường mẫu giáo Hoa Tăng Bi</a:t>
            </a:r>
            <a:endParaRPr lang="en-US" sz="3600" b="1">
              <a:solidFill>
                <a:schemeClr val="tx1"/>
              </a:solidFill>
              <a:latin typeface="Arial" panose="020B0604020202020204" pitchFamily="34" charset="0"/>
              <a:ea typeface="Arial" panose="020B0604020202020204" pitchFamily="34" charset="0"/>
            </a:endParaRPr>
          </a:p>
        </p:txBody>
      </p:sp>
      <p:sp>
        <p:nvSpPr>
          <p:cNvPr id="83998" name="Text Box 30"/>
          <p:cNvSpPr txBox="1"/>
          <p:nvPr/>
        </p:nvSpPr>
        <p:spPr>
          <a:xfrm>
            <a:off x="686435" y="2802890"/>
            <a:ext cx="7467600" cy="1938020"/>
          </a:xfrm>
          <a:prstGeom prst="rect">
            <a:avLst/>
          </a:prstGeom>
          <a:noFill/>
          <a:ln w="9525">
            <a:noFill/>
          </a:ln>
        </p:spPr>
        <p:txBody>
          <a:bodyPr anchor="t" anchorCtr="0">
            <a:spAutoFit/>
          </a:bodyPr>
          <a:p>
            <a:pPr algn="ctr"/>
            <a:r>
              <a:rPr lang="en-US" altLang="vi-VN" sz="6000" b="1" dirty="0">
                <a:solidFill>
                  <a:srgbClr val="009900"/>
                </a:solidFill>
                <a:latin typeface="Times New Roman" panose="02020603050405020304" pitchFamily="18" charset="0"/>
              </a:rPr>
              <a:t>Đề tài</a:t>
            </a:r>
            <a:endParaRPr lang="en-US" altLang="vi-VN" sz="6000" b="1" dirty="0">
              <a:solidFill>
                <a:srgbClr val="009900"/>
              </a:solidFill>
              <a:latin typeface="Times New Roman" panose="02020603050405020304" pitchFamily="18" charset="0"/>
            </a:endParaRPr>
          </a:p>
          <a:p>
            <a:pPr algn="ctr"/>
            <a:r>
              <a:rPr lang="en-US" altLang="vi-VN" sz="6000" b="1" dirty="0">
                <a:solidFill>
                  <a:srgbClr val="009900"/>
                </a:solidFill>
                <a:latin typeface="Times New Roman" panose="02020603050405020304" pitchFamily="18" charset="0"/>
              </a:rPr>
              <a:t> </a:t>
            </a:r>
            <a:r>
              <a:rPr lang="en-US" altLang="vi-VN" sz="5000" b="1" dirty="0">
                <a:solidFill>
                  <a:srgbClr val="009900"/>
                </a:solidFill>
                <a:latin typeface="Times New Roman" panose="02020603050405020304" pitchFamily="18" charset="0"/>
              </a:rPr>
              <a:t>Thơ  “Lấy tăm cho bà”</a:t>
            </a:r>
            <a:endParaRPr lang="en-US" altLang="vi-VN" sz="5000" b="1" dirty="0">
              <a:solidFill>
                <a:srgbClr val="009900"/>
              </a:solidFill>
              <a:latin typeface="Times New Roman" panose="02020603050405020304" pitchFamily="18" charset="0"/>
            </a:endParaRPr>
          </a:p>
        </p:txBody>
      </p:sp>
      <p:sp>
        <p:nvSpPr>
          <p:cNvPr id="84000" name="Text Box 32"/>
          <p:cNvSpPr txBox="1"/>
          <p:nvPr/>
        </p:nvSpPr>
        <p:spPr>
          <a:xfrm>
            <a:off x="3048000" y="5791200"/>
            <a:ext cx="2841625" cy="460375"/>
          </a:xfrm>
          <a:prstGeom prst="rect">
            <a:avLst/>
          </a:prstGeom>
          <a:noFill/>
          <a:ln w="9525">
            <a:noFill/>
          </a:ln>
        </p:spPr>
        <p:txBody>
          <a:bodyPr wrap="none" anchor="t" anchorCtr="0">
            <a:spAutoFit/>
          </a:bodyPr>
          <a:p>
            <a:r>
              <a:rPr lang="en-US" altLang="vi-VN" sz="2400" b="1" dirty="0">
                <a:solidFill>
                  <a:srgbClr val="FF0000"/>
                </a:solidFill>
                <a:latin typeface="Times New Roman" panose="02020603050405020304" pitchFamily="18" charset="0"/>
              </a:rPr>
              <a:t>Năm học: 2024-2025</a:t>
            </a:r>
            <a:endParaRPr lang="en-US" altLang="vi-VN" sz="2400" b="1" dirty="0">
              <a:solidFill>
                <a:srgbClr val="FF0000"/>
              </a:solidFill>
              <a:latin typeface="Times New Roman" panose="02020603050405020304" pitchFamily="18" charset="0"/>
            </a:endParaRPr>
          </a:p>
        </p:txBody>
      </p:sp>
      <p:pic>
        <p:nvPicPr>
          <p:cNvPr id="28683" name="Picture 34" descr="878031oq6iuoirb6"/>
          <p:cNvPicPr>
            <a:picLocks noChangeAspect="1"/>
          </p:cNvPicPr>
          <p:nvPr/>
        </p:nvPicPr>
        <p:blipFill>
          <a:blip r:embed="rId3"/>
          <a:stretch>
            <a:fillRect/>
          </a:stretch>
        </p:blipFill>
        <p:spPr>
          <a:xfrm rot="10800000">
            <a:off x="8391525" y="4324350"/>
            <a:ext cx="752475" cy="2533650"/>
          </a:xfrm>
          <a:prstGeom prst="rect">
            <a:avLst/>
          </a:prstGeom>
          <a:noFill/>
          <a:ln w="9525">
            <a:noFill/>
          </a:ln>
        </p:spPr>
      </p:pic>
      <p:pic>
        <p:nvPicPr>
          <p:cNvPr id="28684" name="Picture 35" descr="878031oq6iuoirb6"/>
          <p:cNvPicPr>
            <a:picLocks noChangeAspect="1"/>
          </p:cNvPicPr>
          <p:nvPr/>
        </p:nvPicPr>
        <p:blipFill>
          <a:blip r:embed="rId3"/>
          <a:stretch>
            <a:fillRect/>
          </a:stretch>
        </p:blipFill>
        <p:spPr>
          <a:xfrm rot="5400000">
            <a:off x="7062788" y="5214938"/>
            <a:ext cx="752475" cy="2533650"/>
          </a:xfrm>
          <a:prstGeom prst="rect">
            <a:avLst/>
          </a:prstGeom>
          <a:noFill/>
          <a:ln w="9525">
            <a:noFill/>
          </a:ln>
        </p:spPr>
      </p:pic>
      <p:pic>
        <p:nvPicPr>
          <p:cNvPr id="28685" name="Picture 36" descr="Picture7"/>
          <p:cNvPicPr>
            <a:picLocks noChangeAspect="1"/>
          </p:cNvPicPr>
          <p:nvPr/>
        </p:nvPicPr>
        <p:blipFill>
          <a:blip r:embed="rId4"/>
          <a:stretch>
            <a:fillRect/>
          </a:stretch>
        </p:blipFill>
        <p:spPr>
          <a:xfrm rot="7047528">
            <a:off x="7224713" y="5119688"/>
            <a:ext cx="1066800" cy="733425"/>
          </a:xfrm>
          <a:prstGeom prst="rect">
            <a:avLst/>
          </a:prstGeom>
          <a:noFill/>
          <a:ln w="9525">
            <a:noFill/>
          </a:ln>
        </p:spPr>
      </p:pic>
      <p:pic>
        <p:nvPicPr>
          <p:cNvPr id="28686" name="Picture 37" descr="878031oq6iuoirb6"/>
          <p:cNvPicPr>
            <a:picLocks noChangeAspect="1"/>
          </p:cNvPicPr>
          <p:nvPr/>
        </p:nvPicPr>
        <p:blipFill>
          <a:blip r:embed="rId3"/>
          <a:stretch>
            <a:fillRect/>
          </a:stretch>
        </p:blipFill>
        <p:spPr>
          <a:xfrm rot="-5400000">
            <a:off x="1347788" y="5214938"/>
            <a:ext cx="752475" cy="2533650"/>
          </a:xfrm>
          <a:prstGeom prst="rect">
            <a:avLst/>
          </a:prstGeom>
          <a:noFill/>
          <a:ln w="9525">
            <a:noFill/>
          </a:ln>
        </p:spPr>
      </p:pic>
      <p:pic>
        <p:nvPicPr>
          <p:cNvPr id="28687" name="Picture 38" descr="878031oq6iuoirb6"/>
          <p:cNvPicPr>
            <a:picLocks noChangeAspect="1"/>
          </p:cNvPicPr>
          <p:nvPr/>
        </p:nvPicPr>
        <p:blipFill>
          <a:blip r:embed="rId3"/>
          <a:stretch>
            <a:fillRect/>
          </a:stretch>
        </p:blipFill>
        <p:spPr>
          <a:xfrm rot="10800000">
            <a:off x="0" y="4324350"/>
            <a:ext cx="752475" cy="2533650"/>
          </a:xfrm>
          <a:prstGeom prst="rect">
            <a:avLst/>
          </a:prstGeom>
          <a:noFill/>
          <a:ln w="9525">
            <a:noFill/>
          </a:ln>
        </p:spPr>
      </p:pic>
      <p:pic>
        <p:nvPicPr>
          <p:cNvPr id="28688" name="Picture 39" descr="887822uivpqeloza"/>
          <p:cNvPicPr>
            <a:picLocks noChangeAspect="1"/>
          </p:cNvPicPr>
          <p:nvPr/>
        </p:nvPicPr>
        <p:blipFill>
          <a:blip r:embed="rId5"/>
          <a:stretch>
            <a:fillRect/>
          </a:stretch>
        </p:blipFill>
        <p:spPr>
          <a:xfrm rot="-5400000">
            <a:off x="1016000" y="-1014412"/>
            <a:ext cx="739775" cy="2771775"/>
          </a:xfrm>
          <a:prstGeom prst="rect">
            <a:avLst/>
          </a:prstGeom>
          <a:noFill/>
          <a:ln w="9525">
            <a:noFill/>
          </a:ln>
        </p:spPr>
      </p:pic>
      <p:pic>
        <p:nvPicPr>
          <p:cNvPr id="28689" name="Picture 40" descr="887822uivpqeloza"/>
          <p:cNvPicPr>
            <a:picLocks noChangeAspect="1"/>
          </p:cNvPicPr>
          <p:nvPr/>
        </p:nvPicPr>
        <p:blipFill>
          <a:blip r:embed="rId5"/>
          <a:stretch>
            <a:fillRect/>
          </a:stretch>
        </p:blipFill>
        <p:spPr>
          <a:xfrm>
            <a:off x="0" y="0"/>
            <a:ext cx="619125" cy="2314575"/>
          </a:xfrm>
          <a:prstGeom prst="rect">
            <a:avLst/>
          </a:prstGeom>
          <a:noFill/>
          <a:ln w="9525">
            <a:noFill/>
          </a:ln>
        </p:spPr>
      </p:pic>
      <p:pic>
        <p:nvPicPr>
          <p:cNvPr id="84009" name="Picture 41" descr="Bluebird05-animated-chick_in_flight"/>
          <p:cNvPicPr>
            <a:picLocks noChangeAspect="1"/>
          </p:cNvPicPr>
          <p:nvPr/>
        </p:nvPicPr>
        <p:blipFill>
          <a:blip r:embed="rId6"/>
          <a:stretch>
            <a:fillRect/>
          </a:stretch>
        </p:blipFill>
        <p:spPr>
          <a:xfrm>
            <a:off x="1219200" y="1143000"/>
            <a:ext cx="1047750" cy="1047750"/>
          </a:xfrm>
          <a:prstGeom prst="rect">
            <a:avLst/>
          </a:prstGeom>
          <a:noFill/>
          <a:ln w="9525">
            <a:noFill/>
          </a:ln>
        </p:spPr>
      </p:pic>
      <p:pic>
        <p:nvPicPr>
          <p:cNvPr id="84010" name="Picture 42" descr="comicbird-animated"/>
          <p:cNvPicPr>
            <a:picLocks noChangeAspect="1"/>
          </p:cNvPicPr>
          <p:nvPr/>
        </p:nvPicPr>
        <p:blipFill>
          <a:blip r:embed="rId7"/>
          <a:stretch>
            <a:fillRect/>
          </a:stretch>
        </p:blipFill>
        <p:spPr>
          <a:xfrm flipH="1">
            <a:off x="6096000" y="990600"/>
            <a:ext cx="1828800" cy="887413"/>
          </a:xfrm>
          <a:prstGeom prst="rect">
            <a:avLst/>
          </a:prstGeom>
          <a:noFill/>
          <a:ln w="9525">
            <a:noFill/>
          </a:ln>
        </p:spPr>
      </p:pic>
      <p:pic>
        <p:nvPicPr>
          <p:cNvPr id="28692" name="Picture 43" descr="887822uivpqeloza"/>
          <p:cNvPicPr>
            <a:picLocks noChangeAspect="1"/>
          </p:cNvPicPr>
          <p:nvPr/>
        </p:nvPicPr>
        <p:blipFill>
          <a:blip r:embed="rId5"/>
          <a:stretch>
            <a:fillRect/>
          </a:stretch>
        </p:blipFill>
        <p:spPr>
          <a:xfrm rot="5400000">
            <a:off x="7477125" y="-884237"/>
            <a:ext cx="619125" cy="2314575"/>
          </a:xfrm>
          <a:prstGeom prst="rect">
            <a:avLst/>
          </a:prstGeom>
          <a:noFill/>
          <a:ln w="9525">
            <a:noFill/>
          </a:ln>
        </p:spPr>
      </p:pic>
      <p:pic>
        <p:nvPicPr>
          <p:cNvPr id="28693" name="Picture 44" descr="887822uivpqeloza"/>
          <p:cNvPicPr>
            <a:picLocks noChangeAspect="1"/>
          </p:cNvPicPr>
          <p:nvPr/>
        </p:nvPicPr>
        <p:blipFill>
          <a:blip r:embed="rId5"/>
          <a:stretch>
            <a:fillRect/>
          </a:stretch>
        </p:blipFill>
        <p:spPr>
          <a:xfrm>
            <a:off x="8524875" y="0"/>
            <a:ext cx="619125" cy="2314575"/>
          </a:xfrm>
          <a:prstGeom prst="rect">
            <a:avLst/>
          </a:prstGeom>
          <a:noFill/>
          <a:ln w="9525">
            <a:noFill/>
          </a:ln>
        </p:spPr>
      </p:pic>
      <p:pic>
        <p:nvPicPr>
          <p:cNvPr id="28694" name="Picture 5" descr="gachngang"/>
          <p:cNvPicPr>
            <a:picLocks noChangeAspect="1"/>
          </p:cNvPicPr>
          <p:nvPr/>
        </p:nvPicPr>
        <p:blipFill>
          <a:blip r:embed="rId8"/>
          <a:stretch>
            <a:fillRect/>
          </a:stretch>
        </p:blipFill>
        <p:spPr>
          <a:xfrm rot="10800000">
            <a:off x="0" y="0"/>
            <a:ext cx="9144000" cy="152400"/>
          </a:xfrm>
          <a:prstGeom prst="rect">
            <a:avLst/>
          </a:prstGeom>
          <a:noFill/>
          <a:ln w="9525">
            <a:noFill/>
          </a:ln>
        </p:spPr>
      </p:pic>
      <p:pic>
        <p:nvPicPr>
          <p:cNvPr id="28695" name="Picture 5" descr="gachngang"/>
          <p:cNvPicPr>
            <a:picLocks noChangeAspect="1"/>
          </p:cNvPicPr>
          <p:nvPr/>
        </p:nvPicPr>
        <p:blipFill>
          <a:blip r:embed="rId8"/>
          <a:stretch>
            <a:fillRect/>
          </a:stretch>
        </p:blipFill>
        <p:spPr>
          <a:xfrm rot="10800000">
            <a:off x="0" y="6705600"/>
            <a:ext cx="9144000" cy="152400"/>
          </a:xfrm>
          <a:prstGeom prst="rect">
            <a:avLst/>
          </a:prstGeom>
          <a:noFill/>
          <a:ln w="9525">
            <a:noFill/>
          </a:ln>
        </p:spPr>
      </p:pic>
      <p:pic>
        <p:nvPicPr>
          <p:cNvPr id="28696" name="Picture 13" descr="gachngang"/>
          <p:cNvPicPr>
            <a:picLocks noChangeAspect="1"/>
          </p:cNvPicPr>
          <p:nvPr/>
        </p:nvPicPr>
        <p:blipFill>
          <a:blip r:embed="rId8"/>
          <a:stretch>
            <a:fillRect/>
          </a:stretch>
        </p:blipFill>
        <p:spPr>
          <a:xfrm rot="5400000">
            <a:off x="5649913" y="3367088"/>
            <a:ext cx="6858000" cy="119062"/>
          </a:xfrm>
          <a:prstGeom prst="rect">
            <a:avLst/>
          </a:prstGeom>
          <a:noFill/>
          <a:ln w="9525">
            <a:noFill/>
          </a:ln>
        </p:spPr>
      </p:pic>
      <p:pic>
        <p:nvPicPr>
          <p:cNvPr id="28697" name="Picture 10" descr="gachngang"/>
          <p:cNvPicPr>
            <a:picLocks noChangeAspect="1"/>
          </p:cNvPicPr>
          <p:nvPr/>
        </p:nvPicPr>
        <p:blipFill>
          <a:blip r:embed="rId8"/>
          <a:stretch>
            <a:fillRect/>
          </a:stretch>
        </p:blipFill>
        <p:spPr>
          <a:xfrm rot="5400000">
            <a:off x="-3368675" y="3368675"/>
            <a:ext cx="6858000" cy="117475"/>
          </a:xfrm>
          <a:prstGeom prst="rect">
            <a:avLst/>
          </a:prstGeom>
          <a:noFill/>
          <a:ln w="9525">
            <a:noFill/>
          </a:ln>
        </p:spPr>
      </p:pic>
      <p:sp>
        <p:nvSpPr>
          <p:cNvPr id="15384" name="WordArt 32"/>
          <p:cNvSpPr>
            <a:spLocks noTextEdit="1"/>
          </p:cNvSpPr>
          <p:nvPr/>
        </p:nvSpPr>
        <p:spPr>
          <a:xfrm>
            <a:off x="2209800" y="5105400"/>
            <a:ext cx="4191000" cy="447675"/>
          </a:xfrm>
          <a:prstGeom prst="rect">
            <a:avLst/>
          </a:prstGeom>
        </p:spPr>
        <p:txBody>
          <a:bodyPr wrap="none" fromWordArt="1">
            <a:prstTxWarp prst="textPlain">
              <a:avLst>
                <a:gd name="adj" fmla="val 50000"/>
              </a:avLst>
            </a:prstTxWarp>
            <a:normAutofit fontScale="60000"/>
          </a:bodyPr>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solidFill>
                  <a:srgbClr val="336699"/>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mn-cs"/>
              </a:rPr>
              <a:t>Giáo viên: H ’ La De Mlô</a:t>
            </a:r>
            <a:endParaRPr kumimoji="0" lang="en-US" sz="3600" b="1" i="0" u="none" strike="noStrike" kern="1200" cap="none" spc="0" normalizeH="0" baseline="0" noProof="1">
              <a:solidFill>
                <a:srgbClr val="336699"/>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mn-cs"/>
            </a:endParaRPr>
          </a:p>
        </p:txBody>
      </p:sp>
      <p:sp>
        <p:nvSpPr>
          <p:cNvPr id="15385" name="WordArt 33" descr="White marble"/>
          <p:cNvSpPr>
            <a:spLocks noTextEdit="1"/>
          </p:cNvSpPr>
          <p:nvPr/>
        </p:nvSpPr>
        <p:spPr>
          <a:xfrm>
            <a:off x="1447800" y="2286000"/>
            <a:ext cx="6324600" cy="609600"/>
          </a:xfrm>
          <a:prstGeom prst="rect">
            <a:avLst/>
          </a:prstGeom>
        </p:spPr>
        <p:txBody>
          <a:bodyPr wrap="none" fromWordArt="1">
            <a:prstTxWarp prst="textPlain">
              <a:avLst>
                <a:gd name="adj" fmla="val 50000"/>
              </a:avLst>
            </a:prstTxWarp>
            <a:normAutofit/>
            <a:scene3d>
              <a:camera prst="legacyObliqueRight">
                <a:rot lat="0" lon="0" rev="0"/>
              </a:camera>
              <a:lightRig rig="legacyHarsh3" dir="t"/>
            </a:scene3d>
            <a:sp3d extrusionH="100000" prstMaterial="legacyMatte">
              <a:extrusionClr>
                <a:srgbClr val="663300"/>
              </a:extrusionClr>
            </a:sp3d>
          </a:bodyPr>
          <a:p>
            <a:pPr algn="ctr"/>
            <a:r>
              <a:rPr lang="en-US" sz="3600" b="1">
                <a:blipFill rotWithShape="0">
                  <a:blip r:embed="rId9"/>
                </a:blipFill>
                <a:latin typeface="Arial" panose="020B0604020202020204" pitchFamily="34" charset="0"/>
                <a:ea typeface="Arial" panose="020B0604020202020204" pitchFamily="34" charset="0"/>
              </a:rPr>
              <a:t>GIÁO ÁN: LÀM QUEN VỚI VĂN HỌC</a:t>
            </a:r>
            <a:endParaRPr lang="en-US" sz="3600" b="1">
              <a:blipFill rotWithShape="0">
                <a:blip r:embed="rId9"/>
              </a:blipFill>
              <a:latin typeface="Arial" panose="020B0604020202020204" pitchFamily="34" charset="0"/>
              <a:ea typeface="Arial" panose="020B0604020202020204" pitchFamily="34" charset="0"/>
            </a:endParaRPr>
          </a:p>
        </p:txBody>
      </p:sp>
    </p:spTree>
    <p:custDataLst>
      <p:tags r:id="rId10"/>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4010"/>
                                        </p:tgtEl>
                                        <p:attrNameLst>
                                          <p:attrName>style.opacity</p:attrName>
                                        </p:attrNameLst>
                                      </p:cBhvr>
                                      <p:to>
                                        <p:strVal val="0.5"/>
                                      </p:to>
                                    </p:set>
                                    <p:animEffect filter="image" prLst="opacity: 0.5">
                                      <p:cBhvr rctx="IE">
                                        <p:cTn id="7" dur="indefinite"/>
                                        <p:tgtEl>
                                          <p:spTgt spid="84010"/>
                                        </p:tgtEl>
                                      </p:cBhvr>
                                    </p:animEffect>
                                  </p:childTnLst>
                                </p:cTn>
                              </p:par>
                              <p:par>
                                <p:cTn id="8" presetID="9" presetClass="emph" presetSubtype="0" nodeType="withEffect">
                                  <p:stCondLst>
                                    <p:cond delay="0"/>
                                  </p:stCondLst>
                                  <p:childTnLst>
                                    <p:set>
                                      <p:cBhvr rctx="PPT">
                                        <p:cTn id="9" dur="indefinite"/>
                                        <p:tgtEl>
                                          <p:spTgt spid="84009"/>
                                        </p:tgtEl>
                                        <p:attrNameLst>
                                          <p:attrName>style.opacity</p:attrName>
                                        </p:attrNameLst>
                                      </p:cBhvr>
                                      <p:to>
                                        <p:strVal val="0.5"/>
                                      </p:to>
                                    </p:set>
                                    <p:animEffect filter="image" prLst="opacity: 0.5">
                                      <p:cBhvr rctx="IE">
                                        <p:cTn id="10" dur="indefinite"/>
                                        <p:tgtEl>
                                          <p:spTgt spid="84009"/>
                                        </p:tgtEl>
                                      </p:cBhvr>
                                    </p:animEffect>
                                  </p:childTnLst>
                                </p:cTn>
                              </p:par>
                              <p:par>
                                <p:cTn id="11" presetID="55" presetClass="entr" presetSubtype="0" fill="hold" nodeType="withEffect">
                                  <p:stCondLst>
                                    <p:cond delay="0"/>
                                  </p:stCondLst>
                                  <p:childTnLst>
                                    <p:set>
                                      <p:cBhvr>
                                        <p:cTn id="12" dur="1" fill="hold">
                                          <p:stCondLst>
                                            <p:cond delay="0"/>
                                          </p:stCondLst>
                                        </p:cTn>
                                        <p:tgtEl>
                                          <p:spTgt spid="15365"/>
                                        </p:tgtEl>
                                        <p:attrNameLst>
                                          <p:attrName>style.visibility</p:attrName>
                                        </p:attrNameLst>
                                      </p:cBhvr>
                                      <p:to>
                                        <p:strVal val="visible"/>
                                      </p:to>
                                    </p:set>
                                    <p:anim calcmode="lin" valueType="num">
                                      <p:cBhvr>
                                        <p:cTn id="13" dur="1000" fill="hold"/>
                                        <p:tgtEl>
                                          <p:spTgt spid="15365"/>
                                        </p:tgtEl>
                                        <p:attrNameLst>
                                          <p:attrName>ppt_w</p:attrName>
                                        </p:attrNameLst>
                                      </p:cBhvr>
                                      <p:tavLst>
                                        <p:tav tm="0">
                                          <p:val>
                                            <p:strVal val="#ppt_w*0.70"/>
                                          </p:val>
                                        </p:tav>
                                        <p:tav tm="100000">
                                          <p:val>
                                            <p:strVal val="#ppt_w"/>
                                          </p:val>
                                        </p:tav>
                                      </p:tavLst>
                                    </p:anim>
                                    <p:anim calcmode="lin" valueType="num">
                                      <p:cBhvr>
                                        <p:cTn id="14" dur="1000" fill="hold"/>
                                        <p:tgtEl>
                                          <p:spTgt spid="15365"/>
                                        </p:tgtEl>
                                        <p:attrNameLst>
                                          <p:attrName>ppt_h</p:attrName>
                                        </p:attrNameLst>
                                      </p:cBhvr>
                                      <p:tavLst>
                                        <p:tav tm="0">
                                          <p:val>
                                            <p:strVal val="#ppt_h"/>
                                          </p:val>
                                        </p:tav>
                                        <p:tav tm="100000">
                                          <p:val>
                                            <p:strVal val="#ppt_h"/>
                                          </p:val>
                                        </p:tav>
                                      </p:tavLst>
                                    </p:anim>
                                    <p:animEffect transition="in" filter="fade">
                                      <p:cBhvr>
                                        <p:cTn id="15" dur="1000"/>
                                        <p:tgtEl>
                                          <p:spTgt spid="15365"/>
                                        </p:tgtEl>
                                      </p:cBhvr>
                                    </p:animEffect>
                                  </p:childTnLst>
                                </p:cTn>
                              </p:par>
                              <p:par>
                                <p:cTn id="16" presetID="55" presetClass="entr" presetSubtype="0" fill="hold" nodeType="withEffect">
                                  <p:stCondLst>
                                    <p:cond delay="0"/>
                                  </p:stCondLst>
                                  <p:childTnLst>
                                    <p:set>
                                      <p:cBhvr>
                                        <p:cTn id="17" dur="1" fill="hold">
                                          <p:stCondLst>
                                            <p:cond delay="0"/>
                                          </p:stCondLst>
                                        </p:cTn>
                                        <p:tgtEl>
                                          <p:spTgt spid="83995"/>
                                        </p:tgtEl>
                                        <p:attrNameLst>
                                          <p:attrName>style.visibility</p:attrName>
                                        </p:attrNameLst>
                                      </p:cBhvr>
                                      <p:to>
                                        <p:strVal val="visible"/>
                                      </p:to>
                                    </p:set>
                                    <p:anim calcmode="lin" valueType="num">
                                      <p:cBhvr>
                                        <p:cTn id="18" dur="2000" fill="hold"/>
                                        <p:tgtEl>
                                          <p:spTgt spid="83995"/>
                                        </p:tgtEl>
                                        <p:attrNameLst>
                                          <p:attrName>ppt_w</p:attrName>
                                        </p:attrNameLst>
                                      </p:cBhvr>
                                      <p:tavLst>
                                        <p:tav tm="0">
                                          <p:val>
                                            <p:strVal val="#ppt_w*0.70"/>
                                          </p:val>
                                        </p:tav>
                                        <p:tav tm="100000">
                                          <p:val>
                                            <p:strVal val="#ppt_w"/>
                                          </p:val>
                                        </p:tav>
                                      </p:tavLst>
                                    </p:anim>
                                    <p:anim calcmode="lin" valueType="num">
                                      <p:cBhvr>
                                        <p:cTn id="19" dur="2000" fill="hold"/>
                                        <p:tgtEl>
                                          <p:spTgt spid="83995"/>
                                        </p:tgtEl>
                                        <p:attrNameLst>
                                          <p:attrName>ppt_h</p:attrName>
                                        </p:attrNameLst>
                                      </p:cBhvr>
                                      <p:tavLst>
                                        <p:tav tm="0">
                                          <p:val>
                                            <p:strVal val="#ppt_h"/>
                                          </p:val>
                                        </p:tav>
                                        <p:tav tm="100000">
                                          <p:val>
                                            <p:strVal val="#ppt_h"/>
                                          </p:val>
                                        </p:tav>
                                      </p:tavLst>
                                    </p:anim>
                                    <p:animEffect transition="in" filter="fade">
                                      <p:cBhvr>
                                        <p:cTn id="20" dur="2000"/>
                                        <p:tgtEl>
                                          <p:spTgt spid="83995"/>
                                        </p:tgtEl>
                                      </p:cBhvr>
                                    </p:animEffect>
                                  </p:childTnLst>
                                </p:cTn>
                              </p:par>
                              <p:par>
                                <p:cTn id="21" presetID="24" presetClass="entr" presetSubtype="0" fill="hold" nodeType="withEffect">
                                  <p:stCondLst>
                                    <p:cond delay="0"/>
                                  </p:stCondLst>
                                  <p:childTnLst>
                                    <p:set>
                                      <p:cBhvr>
                                        <p:cTn id="22" dur="1" fill="hold">
                                          <p:stCondLst>
                                            <p:cond delay="0"/>
                                          </p:stCondLst>
                                        </p:cTn>
                                        <p:tgtEl>
                                          <p:spTgt spid="83998">
                                            <p:txEl>
                                              <p:charRg st="0" end="7"/>
                                            </p:txEl>
                                          </p:spTgt>
                                        </p:tgtEl>
                                        <p:attrNameLst>
                                          <p:attrName>style.visibility</p:attrName>
                                        </p:attrNameLst>
                                      </p:cBhvr>
                                      <p:to>
                                        <p:strVal val="visible"/>
                                      </p:to>
                                    </p:set>
                                    <p:anim to="" calcmode="lin" valueType="num">
                                      <p:cBhvr>
                                        <p:cTn id="23" dur="1" fill="hold"/>
                                        <p:tgtEl>
                                          <p:spTgt spid="83998">
                                            <p:txEl>
                                              <p:charRg st="0" end="7"/>
                                            </p:txEl>
                                          </p:spTgt>
                                        </p:tgtEl>
                                        <p:attrNameLst>
                                          <p:attrName>style.visibility</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83998">
                                            <p:txEl>
                                              <p:charRg st="7" end="51"/>
                                            </p:txEl>
                                          </p:spTgt>
                                        </p:tgtEl>
                                        <p:attrNameLst>
                                          <p:attrName>style.visibility</p:attrName>
                                        </p:attrNameLst>
                                      </p:cBhvr>
                                      <p:to>
                                        <p:strVal val="visible"/>
                                      </p:to>
                                    </p:set>
                                    <p:anim to="" calcmode="lin" valueType="num">
                                      <p:cBhvr>
                                        <p:cTn id="26" dur="1" fill="hold"/>
                                        <p:tgtEl>
                                          <p:spTgt spid="83998">
                                            <p:txEl>
                                              <p:charRg st="7" end="51"/>
                                            </p:txEl>
                                          </p:spTgt>
                                        </p:tgtEl>
                                        <p:attrNameLst>
                                          <p:attrName>style.visibility</p:attrName>
                                        </p:attrNameLst>
                                      </p:cBhvr>
                                    </p:anim>
                                  </p:childTnLst>
                                </p:cTn>
                              </p:par>
                              <p:par>
                                <p:cTn id="27" presetID="10" presetClass="entr" presetSubtype="0" fill="hold" nodeType="withEffect">
                                  <p:stCondLst>
                                    <p:cond delay="0"/>
                                  </p:stCondLst>
                                  <p:childTnLst>
                                    <p:set>
                                      <p:cBhvr>
                                        <p:cTn id="28" dur="1" fill="hold">
                                          <p:stCondLst>
                                            <p:cond delay="0"/>
                                          </p:stCondLst>
                                        </p:cTn>
                                        <p:tgtEl>
                                          <p:spTgt spid="84000">
                                            <p:txEl>
                                              <p:charRg st="0" end="19"/>
                                            </p:txEl>
                                          </p:spTgt>
                                        </p:tgtEl>
                                        <p:attrNameLst>
                                          <p:attrName>style.visibility</p:attrName>
                                        </p:attrNameLst>
                                      </p:cBhvr>
                                      <p:to>
                                        <p:strVal val="visible"/>
                                      </p:to>
                                    </p:set>
                                    <p:animEffect transition="in" filter="fade">
                                      <p:cBhvr>
                                        <p:cTn id="29" dur="2000"/>
                                        <p:tgtEl>
                                          <p:spTgt spid="84000">
                                            <p:txEl>
                                              <p:charRg st="0" end="19"/>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5384"/>
                                        </p:tgtEl>
                                        <p:attrNameLst>
                                          <p:attrName>style.visibility</p:attrName>
                                        </p:attrNameLst>
                                      </p:cBhvr>
                                      <p:to>
                                        <p:strVal val="visible"/>
                                      </p:to>
                                    </p:set>
                                    <p:animEffect transition="in" filter="wipe(down)">
                                      <p:cBhvr>
                                        <p:cTn id="32" dur="500"/>
                                        <p:tgtEl>
                                          <p:spTgt spid="15384"/>
                                        </p:tgtEl>
                                      </p:cBhvr>
                                    </p:animEffect>
                                  </p:childTnLst>
                                </p:cTn>
                              </p:par>
                              <p:par>
                                <p:cTn id="33" presetID="16" presetClass="entr" presetSubtype="26" fill="hold" nodeType="withEffect">
                                  <p:stCondLst>
                                    <p:cond delay="0"/>
                                  </p:stCondLst>
                                  <p:childTnLst>
                                    <p:set>
                                      <p:cBhvr>
                                        <p:cTn id="34" dur="1" fill="hold">
                                          <p:stCondLst>
                                            <p:cond delay="0"/>
                                          </p:stCondLst>
                                        </p:cTn>
                                        <p:tgtEl>
                                          <p:spTgt spid="15385"/>
                                        </p:tgtEl>
                                        <p:attrNameLst>
                                          <p:attrName>style.visibility</p:attrName>
                                        </p:attrNameLst>
                                      </p:cBhvr>
                                      <p:to>
                                        <p:strVal val="visible"/>
                                      </p:to>
                                    </p:set>
                                    <p:animEffect transition="in" filter="barn(inHorizontal)">
                                      <p:cBhvr>
                                        <p:cTn id="35" dur="500"/>
                                        <p:tgtEl>
                                          <p:spTgt spid="15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9394" name="Picture 9" descr="Bellcoll"/>
          <p:cNvPicPr>
            <a:picLocks noChangeAspect="1"/>
          </p:cNvPicPr>
          <p:nvPr/>
        </p:nvPicPr>
        <p:blipFill>
          <a:blip r:embed="rId2"/>
          <a:stretch>
            <a:fillRect/>
          </a:stretch>
        </p:blipFill>
        <p:spPr>
          <a:xfrm rot="-2562564">
            <a:off x="762000" y="685800"/>
            <a:ext cx="952500" cy="952500"/>
          </a:xfrm>
          <a:prstGeom prst="rect">
            <a:avLst/>
          </a:prstGeom>
          <a:noFill/>
          <a:ln w="9525">
            <a:noFill/>
          </a:ln>
        </p:spPr>
      </p:pic>
      <p:pic>
        <p:nvPicPr>
          <p:cNvPr id="59395" name="Picture 6" descr="1145086ejqsyt499z"/>
          <p:cNvPicPr>
            <a:picLocks noChangeAspect="1"/>
          </p:cNvPicPr>
          <p:nvPr/>
        </p:nvPicPr>
        <p:blipFill>
          <a:blip r:embed="rId3"/>
          <a:stretch>
            <a:fillRect/>
          </a:stretch>
        </p:blipFill>
        <p:spPr>
          <a:xfrm rot="10800000">
            <a:off x="0" y="0"/>
            <a:ext cx="762000" cy="2533650"/>
          </a:xfrm>
          <a:prstGeom prst="rect">
            <a:avLst/>
          </a:prstGeom>
          <a:noFill/>
          <a:ln w="9525">
            <a:noFill/>
          </a:ln>
        </p:spPr>
      </p:pic>
      <p:pic>
        <p:nvPicPr>
          <p:cNvPr id="59396" name="Picture 7" descr="1145086ejqsyt499z"/>
          <p:cNvPicPr>
            <a:picLocks noChangeAspect="1"/>
          </p:cNvPicPr>
          <p:nvPr/>
        </p:nvPicPr>
        <p:blipFill>
          <a:blip r:embed="rId3"/>
          <a:stretch>
            <a:fillRect/>
          </a:stretch>
        </p:blipFill>
        <p:spPr>
          <a:xfrm rot="5400000">
            <a:off x="1419225" y="-885825"/>
            <a:ext cx="762000" cy="2533650"/>
          </a:xfrm>
          <a:prstGeom prst="rect">
            <a:avLst/>
          </a:prstGeom>
          <a:noFill/>
          <a:ln w="9525">
            <a:noFill/>
          </a:ln>
        </p:spPr>
      </p:pic>
      <p:pic>
        <p:nvPicPr>
          <p:cNvPr id="59397" name="Picture 8" descr="1145086ejqsyt499z"/>
          <p:cNvPicPr>
            <a:picLocks noChangeAspect="1"/>
          </p:cNvPicPr>
          <p:nvPr/>
        </p:nvPicPr>
        <p:blipFill>
          <a:blip r:embed="rId3"/>
          <a:stretch>
            <a:fillRect/>
          </a:stretch>
        </p:blipFill>
        <p:spPr>
          <a:xfrm rot="10800000">
            <a:off x="8382000" y="0"/>
            <a:ext cx="762000" cy="2533650"/>
          </a:xfrm>
          <a:prstGeom prst="rect">
            <a:avLst/>
          </a:prstGeom>
          <a:noFill/>
          <a:ln w="9525">
            <a:noFill/>
          </a:ln>
        </p:spPr>
      </p:pic>
      <p:pic>
        <p:nvPicPr>
          <p:cNvPr id="59398" name="Picture 9" descr="1145086ejqsyt499z"/>
          <p:cNvPicPr>
            <a:picLocks noChangeAspect="1"/>
          </p:cNvPicPr>
          <p:nvPr/>
        </p:nvPicPr>
        <p:blipFill>
          <a:blip r:embed="rId3"/>
          <a:stretch>
            <a:fillRect/>
          </a:stretch>
        </p:blipFill>
        <p:spPr>
          <a:xfrm rot="-5400000">
            <a:off x="7134225" y="-885825"/>
            <a:ext cx="762000" cy="2533650"/>
          </a:xfrm>
          <a:prstGeom prst="rect">
            <a:avLst/>
          </a:prstGeom>
          <a:noFill/>
          <a:ln w="9525">
            <a:noFill/>
          </a:ln>
        </p:spPr>
      </p:pic>
      <p:grpSp>
        <p:nvGrpSpPr>
          <p:cNvPr id="59399" name="Group 6"/>
          <p:cNvGrpSpPr/>
          <p:nvPr/>
        </p:nvGrpSpPr>
        <p:grpSpPr>
          <a:xfrm rot="10800000">
            <a:off x="4495800" y="0"/>
            <a:ext cx="4648200" cy="3657600"/>
            <a:chOff x="192" y="1968"/>
            <a:chExt cx="2928" cy="2304"/>
          </a:xfrm>
        </p:grpSpPr>
        <p:pic>
          <p:nvPicPr>
            <p:cNvPr id="59400" name="Picture 7" descr="N7"/>
            <p:cNvPicPr>
              <a:picLocks noChangeAspect="1"/>
            </p:cNvPicPr>
            <p:nvPr/>
          </p:nvPicPr>
          <p:blipFill>
            <a:blip r:embed="rId4"/>
            <a:stretch>
              <a:fillRect/>
            </a:stretch>
          </p:blipFill>
          <p:spPr>
            <a:xfrm>
              <a:off x="192" y="4080"/>
              <a:ext cx="2928" cy="49"/>
            </a:xfrm>
            <a:prstGeom prst="rect">
              <a:avLst/>
            </a:prstGeom>
            <a:noFill/>
            <a:ln w="9525">
              <a:noFill/>
            </a:ln>
          </p:spPr>
        </p:pic>
        <p:pic>
          <p:nvPicPr>
            <p:cNvPr id="59401" name="Picture 8" descr="N3"/>
            <p:cNvPicPr>
              <a:picLocks noChangeAspect="1"/>
            </p:cNvPicPr>
            <p:nvPr/>
          </p:nvPicPr>
          <p:blipFill>
            <a:blip r:embed="rId5"/>
            <a:stretch>
              <a:fillRect/>
            </a:stretch>
          </p:blipFill>
          <p:spPr>
            <a:xfrm rot="-5400000" flipH="1">
              <a:off x="-792" y="3081"/>
              <a:ext cx="2304" cy="73"/>
            </a:xfrm>
            <a:prstGeom prst="rect">
              <a:avLst/>
            </a:prstGeom>
            <a:noFill/>
            <a:ln w="9525">
              <a:noFill/>
            </a:ln>
          </p:spPr>
        </p:pic>
      </p:grpSp>
      <p:pic>
        <p:nvPicPr>
          <p:cNvPr id="59402" name="Picture 13" descr="1145086ejqsyt499z"/>
          <p:cNvPicPr>
            <a:picLocks noChangeAspect="1"/>
          </p:cNvPicPr>
          <p:nvPr/>
        </p:nvPicPr>
        <p:blipFill>
          <a:blip r:embed="rId3"/>
          <a:stretch>
            <a:fillRect/>
          </a:stretch>
        </p:blipFill>
        <p:spPr>
          <a:xfrm>
            <a:off x="0" y="4038600"/>
            <a:ext cx="762000" cy="2533650"/>
          </a:xfrm>
          <a:prstGeom prst="rect">
            <a:avLst/>
          </a:prstGeom>
          <a:noFill/>
          <a:ln w="9525">
            <a:noFill/>
          </a:ln>
        </p:spPr>
      </p:pic>
      <p:pic>
        <p:nvPicPr>
          <p:cNvPr id="59403" name="Picture 14" descr="1145086ejqsyt499z"/>
          <p:cNvPicPr>
            <a:picLocks noChangeAspect="1"/>
          </p:cNvPicPr>
          <p:nvPr/>
        </p:nvPicPr>
        <p:blipFill>
          <a:blip r:embed="rId3"/>
          <a:stretch>
            <a:fillRect/>
          </a:stretch>
        </p:blipFill>
        <p:spPr>
          <a:xfrm rot="5400000">
            <a:off x="885825" y="5210175"/>
            <a:ext cx="762000" cy="2533650"/>
          </a:xfrm>
          <a:prstGeom prst="rect">
            <a:avLst/>
          </a:prstGeom>
          <a:noFill/>
          <a:ln w="9525">
            <a:noFill/>
          </a:ln>
        </p:spPr>
      </p:pic>
      <p:grpSp>
        <p:nvGrpSpPr>
          <p:cNvPr id="59404" name="Group 6"/>
          <p:cNvGrpSpPr/>
          <p:nvPr/>
        </p:nvGrpSpPr>
        <p:grpSpPr>
          <a:xfrm>
            <a:off x="0" y="3200400"/>
            <a:ext cx="4648200" cy="3657600"/>
            <a:chOff x="192" y="1968"/>
            <a:chExt cx="2928" cy="2304"/>
          </a:xfrm>
        </p:grpSpPr>
        <p:pic>
          <p:nvPicPr>
            <p:cNvPr id="59405" name="Picture 7" descr="N7"/>
            <p:cNvPicPr>
              <a:picLocks noChangeAspect="1"/>
            </p:cNvPicPr>
            <p:nvPr/>
          </p:nvPicPr>
          <p:blipFill>
            <a:blip r:embed="rId4"/>
            <a:stretch>
              <a:fillRect/>
            </a:stretch>
          </p:blipFill>
          <p:spPr>
            <a:xfrm>
              <a:off x="192" y="4080"/>
              <a:ext cx="2928" cy="49"/>
            </a:xfrm>
            <a:prstGeom prst="rect">
              <a:avLst/>
            </a:prstGeom>
            <a:noFill/>
            <a:ln w="9525">
              <a:noFill/>
            </a:ln>
          </p:spPr>
        </p:pic>
        <p:pic>
          <p:nvPicPr>
            <p:cNvPr id="59406" name="Picture 8" descr="N3"/>
            <p:cNvPicPr>
              <a:picLocks noChangeAspect="1"/>
            </p:cNvPicPr>
            <p:nvPr/>
          </p:nvPicPr>
          <p:blipFill>
            <a:blip r:embed="rId5"/>
            <a:stretch>
              <a:fillRect/>
            </a:stretch>
          </p:blipFill>
          <p:spPr>
            <a:xfrm rot="-5400000" flipH="1">
              <a:off x="-792" y="3081"/>
              <a:ext cx="2304" cy="73"/>
            </a:xfrm>
            <a:prstGeom prst="rect">
              <a:avLst/>
            </a:prstGeom>
            <a:noFill/>
            <a:ln w="9525">
              <a:noFill/>
            </a:ln>
          </p:spPr>
        </p:pic>
      </p:grpSp>
      <p:pic>
        <p:nvPicPr>
          <p:cNvPr id="59407" name="Picture 18" descr="1145086ejqsyt499z"/>
          <p:cNvPicPr>
            <a:picLocks noChangeAspect="1"/>
          </p:cNvPicPr>
          <p:nvPr/>
        </p:nvPicPr>
        <p:blipFill>
          <a:blip r:embed="rId3"/>
          <a:stretch>
            <a:fillRect/>
          </a:stretch>
        </p:blipFill>
        <p:spPr>
          <a:xfrm rot="-5400000">
            <a:off x="6829425" y="5210175"/>
            <a:ext cx="762000" cy="2533650"/>
          </a:xfrm>
          <a:prstGeom prst="rect">
            <a:avLst/>
          </a:prstGeom>
          <a:noFill/>
          <a:ln w="9525">
            <a:noFill/>
          </a:ln>
        </p:spPr>
      </p:pic>
      <p:pic>
        <p:nvPicPr>
          <p:cNvPr id="59408" name="Picture 19" descr="1145086ejqsyt499z"/>
          <p:cNvPicPr>
            <a:picLocks noChangeAspect="1"/>
          </p:cNvPicPr>
          <p:nvPr/>
        </p:nvPicPr>
        <p:blipFill>
          <a:blip r:embed="rId3"/>
          <a:stretch>
            <a:fillRect/>
          </a:stretch>
        </p:blipFill>
        <p:spPr>
          <a:xfrm>
            <a:off x="8382000" y="4324350"/>
            <a:ext cx="762000" cy="2533650"/>
          </a:xfrm>
          <a:prstGeom prst="rect">
            <a:avLst/>
          </a:prstGeom>
          <a:noFill/>
          <a:ln w="9525">
            <a:noFill/>
          </a:ln>
        </p:spPr>
      </p:pic>
      <p:pic>
        <p:nvPicPr>
          <p:cNvPr id="59409" name="Picture 20" descr="chuc"/>
          <p:cNvPicPr>
            <a:picLocks noChangeAspect="1"/>
          </p:cNvPicPr>
          <p:nvPr/>
        </p:nvPicPr>
        <p:blipFill>
          <a:blip r:embed="rId6"/>
          <a:stretch>
            <a:fillRect/>
          </a:stretch>
        </p:blipFill>
        <p:spPr>
          <a:xfrm>
            <a:off x="457200" y="914400"/>
            <a:ext cx="8153400" cy="2133600"/>
          </a:xfrm>
          <a:prstGeom prst="rect">
            <a:avLst/>
          </a:prstGeom>
          <a:noFill/>
          <a:ln w="9525">
            <a:noFill/>
          </a:ln>
        </p:spPr>
      </p:pic>
      <p:pic>
        <p:nvPicPr>
          <p:cNvPr id="59410" name="Picture 21" descr="1"/>
          <p:cNvPicPr>
            <a:picLocks noChangeAspect="1"/>
          </p:cNvPicPr>
          <p:nvPr/>
        </p:nvPicPr>
        <p:blipFill>
          <a:blip r:embed="rId7"/>
          <a:stretch>
            <a:fillRect/>
          </a:stretch>
        </p:blipFill>
        <p:spPr>
          <a:xfrm>
            <a:off x="1143000" y="3124200"/>
            <a:ext cx="7239000" cy="890588"/>
          </a:xfrm>
          <a:prstGeom prst="rect">
            <a:avLst/>
          </a:prstGeom>
          <a:noFill/>
          <a:ln w="9525">
            <a:noFill/>
          </a:ln>
        </p:spPr>
      </p:pic>
    </p:spTree>
    <p:custDataLst>
      <p:tags r:id="rId8"/>
    </p:custDataLst>
  </p:cSld>
  <p:clrMapOvr>
    <a:masterClrMapping/>
  </p:clrMapOvr>
  <p:transition spd="slow" advClick="0" advTm="1200000">
    <p:newsflash/>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29698" name="Group 3"/>
          <p:cNvGrpSpPr/>
          <p:nvPr/>
        </p:nvGrpSpPr>
        <p:grpSpPr>
          <a:xfrm>
            <a:off x="0" y="3200400"/>
            <a:ext cx="4648200" cy="3657600"/>
            <a:chOff x="192" y="1968"/>
            <a:chExt cx="2928" cy="2304"/>
          </a:xfrm>
        </p:grpSpPr>
        <p:pic>
          <p:nvPicPr>
            <p:cNvPr id="29699"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29700"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grpSp>
        <p:nvGrpSpPr>
          <p:cNvPr id="29701" name="Group 6"/>
          <p:cNvGrpSpPr/>
          <p:nvPr/>
        </p:nvGrpSpPr>
        <p:grpSpPr>
          <a:xfrm rot="10800000">
            <a:off x="4495800" y="0"/>
            <a:ext cx="4648200" cy="3657600"/>
            <a:chOff x="192" y="1968"/>
            <a:chExt cx="2928" cy="2304"/>
          </a:xfrm>
        </p:grpSpPr>
        <p:pic>
          <p:nvPicPr>
            <p:cNvPr id="29702" name="Picture 7"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29703" name="Picture 8"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pic>
        <p:nvPicPr>
          <p:cNvPr id="29704" name="Picture 9" descr="Bellcoll"/>
          <p:cNvPicPr>
            <a:picLocks noChangeAspect="1"/>
          </p:cNvPicPr>
          <p:nvPr/>
        </p:nvPicPr>
        <p:blipFill>
          <a:blip r:embed="rId1"/>
          <a:stretch>
            <a:fillRect/>
          </a:stretch>
        </p:blipFill>
        <p:spPr>
          <a:xfrm rot="2617451">
            <a:off x="7772400" y="381000"/>
            <a:ext cx="952500" cy="952500"/>
          </a:xfrm>
          <a:prstGeom prst="rect">
            <a:avLst/>
          </a:prstGeom>
          <a:noFill/>
          <a:ln w="9525">
            <a:noFill/>
          </a:ln>
        </p:spPr>
      </p:pic>
      <p:pic>
        <p:nvPicPr>
          <p:cNvPr id="29705" name="Picture 41" descr="1145086ejqsyt499z"/>
          <p:cNvPicPr>
            <a:picLocks noChangeAspect="1"/>
          </p:cNvPicPr>
          <p:nvPr/>
        </p:nvPicPr>
        <p:blipFill>
          <a:blip r:embed="rId4"/>
          <a:stretch>
            <a:fillRect/>
          </a:stretch>
        </p:blipFill>
        <p:spPr>
          <a:xfrm rot="10800000">
            <a:off x="8382000" y="0"/>
            <a:ext cx="762000" cy="2533650"/>
          </a:xfrm>
          <a:prstGeom prst="rect">
            <a:avLst/>
          </a:prstGeom>
          <a:noFill/>
          <a:ln w="9525">
            <a:noFill/>
          </a:ln>
        </p:spPr>
      </p:pic>
      <p:pic>
        <p:nvPicPr>
          <p:cNvPr id="29706" name="Picture 42" descr="1145086ejqsyt499z"/>
          <p:cNvPicPr>
            <a:picLocks noChangeAspect="1"/>
          </p:cNvPicPr>
          <p:nvPr/>
        </p:nvPicPr>
        <p:blipFill>
          <a:blip r:embed="rId4"/>
          <a:stretch>
            <a:fillRect/>
          </a:stretch>
        </p:blipFill>
        <p:spPr>
          <a:xfrm rot="-5400000">
            <a:off x="6677025" y="-885825"/>
            <a:ext cx="762000" cy="2533650"/>
          </a:xfrm>
          <a:prstGeom prst="rect">
            <a:avLst/>
          </a:prstGeom>
          <a:noFill/>
          <a:ln w="9525">
            <a:noFill/>
          </a:ln>
        </p:spPr>
      </p:pic>
      <p:pic>
        <p:nvPicPr>
          <p:cNvPr id="29707" name="Picture 9" descr="Bellcoll"/>
          <p:cNvPicPr>
            <a:picLocks noChangeAspect="1"/>
          </p:cNvPicPr>
          <p:nvPr/>
        </p:nvPicPr>
        <p:blipFill>
          <a:blip r:embed="rId1"/>
          <a:stretch>
            <a:fillRect/>
          </a:stretch>
        </p:blipFill>
        <p:spPr>
          <a:xfrm rot="-2562564">
            <a:off x="405765" y="-259715"/>
            <a:ext cx="952500" cy="952500"/>
          </a:xfrm>
          <a:prstGeom prst="rect">
            <a:avLst/>
          </a:prstGeom>
          <a:noFill/>
          <a:ln w="9525">
            <a:noFill/>
          </a:ln>
        </p:spPr>
      </p:pic>
      <p:pic>
        <p:nvPicPr>
          <p:cNvPr id="29708" name="Picture 44" descr="1145086ejqsyt499z"/>
          <p:cNvPicPr>
            <a:picLocks noChangeAspect="1"/>
          </p:cNvPicPr>
          <p:nvPr/>
        </p:nvPicPr>
        <p:blipFill>
          <a:blip r:embed="rId4"/>
          <a:stretch>
            <a:fillRect/>
          </a:stretch>
        </p:blipFill>
        <p:spPr>
          <a:xfrm rot="10800000">
            <a:off x="0" y="0"/>
            <a:ext cx="762000" cy="2533650"/>
          </a:xfrm>
          <a:prstGeom prst="rect">
            <a:avLst/>
          </a:prstGeom>
          <a:noFill/>
          <a:ln w="9525">
            <a:noFill/>
          </a:ln>
        </p:spPr>
      </p:pic>
      <p:pic>
        <p:nvPicPr>
          <p:cNvPr id="29709" name="Picture 45" descr="1145086ejqsyt499z"/>
          <p:cNvPicPr>
            <a:picLocks noChangeAspect="1"/>
          </p:cNvPicPr>
          <p:nvPr/>
        </p:nvPicPr>
        <p:blipFill>
          <a:blip r:embed="rId4"/>
          <a:stretch>
            <a:fillRect/>
          </a:stretch>
        </p:blipFill>
        <p:spPr>
          <a:xfrm rot="5400000">
            <a:off x="1419225" y="-885825"/>
            <a:ext cx="762000" cy="2533650"/>
          </a:xfrm>
          <a:prstGeom prst="rect">
            <a:avLst/>
          </a:prstGeom>
          <a:noFill/>
          <a:ln w="9525">
            <a:noFill/>
          </a:ln>
        </p:spPr>
      </p:pic>
      <p:pic>
        <p:nvPicPr>
          <p:cNvPr id="29710" name="Picture 48" descr="878031oq6iuoirb6"/>
          <p:cNvPicPr>
            <a:picLocks noChangeAspect="1"/>
          </p:cNvPicPr>
          <p:nvPr/>
        </p:nvPicPr>
        <p:blipFill>
          <a:blip r:embed="rId5"/>
          <a:stretch>
            <a:fillRect/>
          </a:stretch>
        </p:blipFill>
        <p:spPr>
          <a:xfrm rot="-5400000">
            <a:off x="1119188" y="5214938"/>
            <a:ext cx="752475" cy="2533650"/>
          </a:xfrm>
          <a:prstGeom prst="rect">
            <a:avLst/>
          </a:prstGeom>
          <a:noFill/>
          <a:ln w="9525">
            <a:noFill/>
          </a:ln>
        </p:spPr>
      </p:pic>
      <p:pic>
        <p:nvPicPr>
          <p:cNvPr id="29711" name="Picture 49" descr="878031oq6iuoirb6"/>
          <p:cNvPicPr>
            <a:picLocks noChangeAspect="1"/>
          </p:cNvPicPr>
          <p:nvPr/>
        </p:nvPicPr>
        <p:blipFill>
          <a:blip r:embed="rId5"/>
          <a:stretch>
            <a:fillRect/>
          </a:stretch>
        </p:blipFill>
        <p:spPr>
          <a:xfrm rot="10800000">
            <a:off x="0" y="4114800"/>
            <a:ext cx="752475" cy="2533650"/>
          </a:xfrm>
          <a:prstGeom prst="rect">
            <a:avLst/>
          </a:prstGeom>
          <a:noFill/>
          <a:ln w="9525">
            <a:noFill/>
          </a:ln>
        </p:spPr>
      </p:pic>
      <p:pic>
        <p:nvPicPr>
          <p:cNvPr id="29712" name="Picture 50" descr="878031oq6iuoirb6"/>
          <p:cNvPicPr>
            <a:picLocks noChangeAspect="1"/>
          </p:cNvPicPr>
          <p:nvPr/>
        </p:nvPicPr>
        <p:blipFill>
          <a:blip r:embed="rId5"/>
          <a:stretch>
            <a:fillRect/>
          </a:stretch>
        </p:blipFill>
        <p:spPr>
          <a:xfrm rot="10800000">
            <a:off x="8391525" y="4324350"/>
            <a:ext cx="752475" cy="2533650"/>
          </a:xfrm>
          <a:prstGeom prst="rect">
            <a:avLst/>
          </a:prstGeom>
          <a:noFill/>
          <a:ln w="9525">
            <a:noFill/>
          </a:ln>
        </p:spPr>
      </p:pic>
      <p:pic>
        <p:nvPicPr>
          <p:cNvPr id="29713" name="Picture 51" descr="878031oq6iuoirb6"/>
          <p:cNvPicPr>
            <a:picLocks noChangeAspect="1"/>
          </p:cNvPicPr>
          <p:nvPr/>
        </p:nvPicPr>
        <p:blipFill>
          <a:blip r:embed="rId5"/>
          <a:stretch>
            <a:fillRect/>
          </a:stretch>
        </p:blipFill>
        <p:spPr>
          <a:xfrm rot="5400000">
            <a:off x="7062788" y="5214938"/>
            <a:ext cx="752475" cy="2533650"/>
          </a:xfrm>
          <a:prstGeom prst="rect">
            <a:avLst/>
          </a:prstGeom>
          <a:noFill/>
          <a:ln w="9525">
            <a:noFill/>
          </a:ln>
        </p:spPr>
      </p:pic>
      <p:pic>
        <p:nvPicPr>
          <p:cNvPr id="29714" name="Picture 52" descr="Picture7"/>
          <p:cNvPicPr>
            <a:picLocks noChangeAspect="1"/>
          </p:cNvPicPr>
          <p:nvPr/>
        </p:nvPicPr>
        <p:blipFill>
          <a:blip r:embed="rId6"/>
          <a:stretch>
            <a:fillRect/>
          </a:stretch>
        </p:blipFill>
        <p:spPr>
          <a:xfrm rot="7047528">
            <a:off x="7224713" y="5119688"/>
            <a:ext cx="1066800" cy="733425"/>
          </a:xfrm>
          <a:prstGeom prst="rect">
            <a:avLst/>
          </a:prstGeom>
          <a:noFill/>
          <a:ln w="9525">
            <a:noFill/>
          </a:ln>
        </p:spPr>
      </p:pic>
      <p:sp>
        <p:nvSpPr>
          <p:cNvPr id="16399" name="WordArt 53"/>
          <p:cNvSpPr>
            <a:spLocks noTextEdit="1"/>
          </p:cNvSpPr>
          <p:nvPr/>
        </p:nvSpPr>
        <p:spPr>
          <a:xfrm>
            <a:off x="906145" y="184150"/>
            <a:ext cx="6818630" cy="2432050"/>
          </a:xfrm>
          <a:prstGeom prst="rect">
            <a:avLst/>
          </a:prstGeom>
        </p:spPr>
        <p:txBody>
          <a:bodyPr wrap="none" fromWordArt="1">
            <a:prstTxWarp prst="textDeflate">
              <a:avLst>
                <a:gd name="adj" fmla="val 18750"/>
              </a:avLst>
            </a:prstTxWarp>
            <a:normAutofit/>
          </a:bodyPr>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cs typeface="+mn-cs"/>
              </a:rPr>
              <a:t>Hoạt động 1: Ổn định:</a:t>
            </a:r>
            <a:endPar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cs typeface="+mn-cs"/>
            </a:endParaRPr>
          </a:p>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cs typeface="+mn-cs"/>
              </a:rPr>
              <a:t>Cùng vận động bài hát</a:t>
            </a:r>
            <a:endPar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cs typeface="+mn-cs"/>
            </a:endParaRPr>
          </a:p>
          <a:p>
            <a:pPr marL="0" marR="0" indent="0" algn="ctr" defTabSz="914400" rtl="0" eaLnBrk="0" fontAlgn="base" latinLnBrk="0" hangingPunct="0">
              <a:lnSpc>
                <a:spcPct val="100000"/>
              </a:lnSpc>
              <a:spcBef>
                <a:spcPct val="0"/>
              </a:spcBef>
              <a:spcAft>
                <a:spcPct val="0"/>
              </a:spcAft>
              <a:buClrTx/>
              <a:buSzTx/>
              <a:buFontTx/>
              <a:buNone/>
            </a:pPr>
            <a:r>
              <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cs typeface="+mn-cs"/>
              </a:rPr>
              <a:t>“ cháu yêu bà”</a:t>
            </a:r>
            <a:endParaRPr kumimoji="0" lang="en-US" sz="3600" b="1" i="0" u="none" strike="noStrike" kern="1200" cap="none" spc="0" normalizeH="0" baseline="0" noProof="1">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cs typeface="+mn-cs"/>
            </a:endParaRPr>
          </a:p>
        </p:txBody>
      </p:sp>
      <p:sp>
        <p:nvSpPr>
          <p:cNvPr id="2" name="Rectangles 1"/>
          <p:cNvSpPr/>
          <p:nvPr/>
        </p:nvSpPr>
        <p:spPr>
          <a:xfrm>
            <a:off x="152400" y="2544445"/>
            <a:ext cx="8575040" cy="410400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1300">
                <a:latin typeface="Times New Roman" panose="02020603050405020304" pitchFamily="18" charset="0"/>
                <a:cs typeface="Times New Roman" panose="02020603050405020304" pitchFamily="18" charset="0"/>
              </a:rPr>
              <a:t>- - “Xúm xít”. Cô cho trẻ đứng xung quanh cô.</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 Cô cho trẻ cùng hát bài hát “ Cháu yêu bà”</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 Các con hát rất hay, cô khen chúng mình nào.</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 Trò chuyện với trẻ về nội dung bài hát.</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 Vừa rồi các con vừa hát bài hát gì?(Cháu yêu bà)</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-&gt; Đó chính là bài hát “Cháu yêu bà”.</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 Bài hát cháu yêu bà nói về điều gì?(Nói về tình cảm của bạn nhỏ dành cho bà)</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 Thế hàng ngày các con đã làm những công việc gì để giúp đỡ bà của mình?</a:t>
            </a:r>
            <a:endParaRPr lang="en-US" sz="1300">
              <a:latin typeface="Times New Roman" panose="02020603050405020304" pitchFamily="18" charset="0"/>
              <a:cs typeface="Times New Roman" panose="02020603050405020304" pitchFamily="18" charset="0"/>
            </a:endParaRPr>
          </a:p>
          <a:p>
            <a:pPr algn="ctr"/>
            <a:endParaRPr lang="en-US" sz="1300">
              <a:latin typeface="Times New Roman" panose="02020603050405020304" pitchFamily="18" charset="0"/>
              <a:cs typeface="Times New Roman" panose="02020603050405020304" pitchFamily="18" charset="0"/>
            </a:endParaRPr>
          </a:p>
          <a:p>
            <a:pPr algn="ctr"/>
            <a:r>
              <a:rPr lang="en-US" sz="1300">
                <a:latin typeface="Times New Roman" panose="02020603050405020304" pitchFamily="18" charset="0"/>
                <a:cs typeface="Times New Roman" panose="02020603050405020304" pitchFamily="18" charset="0"/>
              </a:rPr>
              <a:t>-&gt;Cô biết 1 bạn nhỏ, bạn ý rất ngoan, đã biết giúp đỡ bà của mình những công việc vừa sức và để biết bạn nhỏ đó giúp bà những việc gì cô mời các con hãy lắng nghe cô đọc bài thơ “Lấy tăm cho bà”của tác giả Định Hải nhé.</a:t>
            </a:r>
            <a:endParaRPr lang="en-US" sz="130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0722" name="Picture 10" descr="gachngang"/>
          <p:cNvPicPr>
            <a:picLocks noChangeAspect="1"/>
          </p:cNvPicPr>
          <p:nvPr/>
        </p:nvPicPr>
        <p:blipFill>
          <a:blip r:embed="rId2"/>
          <a:stretch>
            <a:fillRect/>
          </a:stretch>
        </p:blipFill>
        <p:spPr>
          <a:xfrm rot="5400000">
            <a:off x="-3368675" y="3368675"/>
            <a:ext cx="6858000" cy="117475"/>
          </a:xfrm>
          <a:prstGeom prst="rect">
            <a:avLst/>
          </a:prstGeom>
          <a:noFill/>
          <a:ln w="9525">
            <a:noFill/>
          </a:ln>
        </p:spPr>
      </p:pic>
      <p:pic>
        <p:nvPicPr>
          <p:cNvPr id="30723" name="Picture 11" descr="gachngang"/>
          <p:cNvPicPr>
            <a:picLocks noChangeAspect="1"/>
          </p:cNvPicPr>
          <p:nvPr/>
        </p:nvPicPr>
        <p:blipFill>
          <a:blip r:embed="rId2"/>
          <a:stretch>
            <a:fillRect/>
          </a:stretch>
        </p:blipFill>
        <p:spPr>
          <a:xfrm>
            <a:off x="0" y="0"/>
            <a:ext cx="9144000" cy="158750"/>
          </a:xfrm>
          <a:prstGeom prst="rect">
            <a:avLst/>
          </a:prstGeom>
          <a:noFill/>
          <a:ln w="9525">
            <a:noFill/>
          </a:ln>
        </p:spPr>
      </p:pic>
      <p:pic>
        <p:nvPicPr>
          <p:cNvPr id="30724" name="Picture 12" descr="gachngang"/>
          <p:cNvPicPr>
            <a:picLocks noChangeAspect="1"/>
          </p:cNvPicPr>
          <p:nvPr/>
        </p:nvPicPr>
        <p:blipFill>
          <a:blip r:embed="rId2"/>
          <a:stretch>
            <a:fillRect/>
          </a:stretch>
        </p:blipFill>
        <p:spPr>
          <a:xfrm>
            <a:off x="0" y="6778625"/>
            <a:ext cx="9144000" cy="158750"/>
          </a:xfrm>
          <a:prstGeom prst="rect">
            <a:avLst/>
          </a:prstGeom>
          <a:noFill/>
          <a:ln w="9525">
            <a:noFill/>
          </a:ln>
        </p:spPr>
      </p:pic>
      <p:pic>
        <p:nvPicPr>
          <p:cNvPr id="30725" name="Picture 13" descr="gachngang"/>
          <p:cNvPicPr>
            <a:picLocks noChangeAspect="1"/>
          </p:cNvPicPr>
          <p:nvPr/>
        </p:nvPicPr>
        <p:blipFill>
          <a:blip r:embed="rId2"/>
          <a:stretch>
            <a:fillRect/>
          </a:stretch>
        </p:blipFill>
        <p:spPr>
          <a:xfrm rot="5400000">
            <a:off x="5649913" y="3367088"/>
            <a:ext cx="6858000" cy="119062"/>
          </a:xfrm>
          <a:prstGeom prst="rect">
            <a:avLst/>
          </a:prstGeom>
          <a:noFill/>
          <a:ln w="9525">
            <a:noFill/>
          </a:ln>
        </p:spPr>
      </p:pic>
      <p:sp>
        <p:nvSpPr>
          <p:cNvPr id="30726" name="Text Box 1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30727" name="Picture 18" descr="Copy of gau nho"/>
          <p:cNvPicPr>
            <a:picLocks noChangeAspect="1"/>
          </p:cNvPicPr>
          <p:nvPr/>
        </p:nvPicPr>
        <p:blipFill>
          <a:blip r:embed="rId3"/>
          <a:stretch>
            <a:fillRect/>
          </a:stretch>
        </p:blipFill>
        <p:spPr>
          <a:xfrm flipH="1">
            <a:off x="533400" y="4800600"/>
            <a:ext cx="1219200" cy="1143000"/>
          </a:xfrm>
          <a:prstGeom prst="rect">
            <a:avLst/>
          </a:prstGeom>
          <a:noFill/>
          <a:ln w="9525">
            <a:noFill/>
          </a:ln>
        </p:spPr>
      </p:pic>
      <p:pic>
        <p:nvPicPr>
          <p:cNvPr id="30729" name="Picture 20" descr="chimnho"/>
          <p:cNvPicPr>
            <a:picLocks noChangeAspect="1"/>
          </p:cNvPicPr>
          <p:nvPr/>
        </p:nvPicPr>
        <p:blipFill>
          <a:blip r:embed="rId4"/>
          <a:stretch>
            <a:fillRect/>
          </a:stretch>
        </p:blipFill>
        <p:spPr>
          <a:xfrm flipH="1">
            <a:off x="7086600" y="1447800"/>
            <a:ext cx="2057400" cy="1752600"/>
          </a:xfrm>
          <a:prstGeom prst="rect">
            <a:avLst/>
          </a:prstGeom>
          <a:noFill/>
          <a:ln w="9525">
            <a:noFill/>
          </a:ln>
        </p:spPr>
      </p:pic>
      <p:sp>
        <p:nvSpPr>
          <p:cNvPr id="5132" name="Text Box 32"/>
          <p:cNvSpPr txBox="1"/>
          <p:nvPr/>
        </p:nvSpPr>
        <p:spPr>
          <a:xfrm>
            <a:off x="533400" y="116840"/>
            <a:ext cx="8534400" cy="706755"/>
          </a:xfrm>
          <a:prstGeom prst="rect">
            <a:avLst/>
          </a:prstGeom>
          <a:noFill/>
          <a:ln w="9525">
            <a:noFill/>
          </a:ln>
        </p:spPr>
        <p:txBody>
          <a:bodyPr anchor="t" anchorCtr="0">
            <a:spAutoFit/>
          </a:bodyPr>
          <a:p>
            <a:pPr algn="ctr"/>
            <a:r>
              <a:rPr lang="en-US" altLang="vi-VN" sz="4000" b="1" dirty="0">
                <a:solidFill>
                  <a:srgbClr val="009900"/>
                </a:solidFill>
                <a:latin typeface="Times New Roman" panose="02020603050405020304" pitchFamily="18" charset="0"/>
              </a:rPr>
              <a:t> Bé đoán xem hiện tượng gì</a:t>
            </a:r>
            <a:endParaRPr lang="en-US" altLang="vi-VN" sz="4000" b="1" dirty="0">
              <a:solidFill>
                <a:srgbClr val="009900"/>
              </a:solidFill>
              <a:latin typeface="Times New Roman" panose="02020603050405020304" pitchFamily="18" charset="0"/>
            </a:endParaRPr>
          </a:p>
        </p:txBody>
      </p:sp>
      <p:pic>
        <p:nvPicPr>
          <p:cNvPr id="30733" name="Picture 33" descr="755219ckwns085ks"/>
          <p:cNvPicPr>
            <a:picLocks noChangeAspect="1"/>
          </p:cNvPicPr>
          <p:nvPr/>
        </p:nvPicPr>
        <p:blipFill>
          <a:blip r:embed="rId5"/>
          <a:stretch>
            <a:fillRect/>
          </a:stretch>
        </p:blipFill>
        <p:spPr>
          <a:xfrm rot="-5520048">
            <a:off x="5391150" y="5495925"/>
            <a:ext cx="542925" cy="2181225"/>
          </a:xfrm>
          <a:prstGeom prst="rect">
            <a:avLst/>
          </a:prstGeom>
          <a:noFill/>
          <a:ln w="9525">
            <a:noFill/>
          </a:ln>
        </p:spPr>
      </p:pic>
      <p:pic>
        <p:nvPicPr>
          <p:cNvPr id="30734" name="Picture 34" descr="755219ckwns085ks"/>
          <p:cNvPicPr>
            <a:picLocks noChangeAspect="1"/>
          </p:cNvPicPr>
          <p:nvPr/>
        </p:nvPicPr>
        <p:blipFill>
          <a:blip r:embed="rId5"/>
          <a:stretch>
            <a:fillRect/>
          </a:stretch>
        </p:blipFill>
        <p:spPr>
          <a:xfrm rot="5400000">
            <a:off x="3638550" y="5495925"/>
            <a:ext cx="542925" cy="2181225"/>
          </a:xfrm>
          <a:prstGeom prst="rect">
            <a:avLst/>
          </a:prstGeom>
          <a:noFill/>
          <a:ln w="9525">
            <a:noFill/>
          </a:ln>
        </p:spPr>
      </p:pic>
      <p:pic>
        <p:nvPicPr>
          <p:cNvPr id="30735" name="Picture 35" descr="952767y44mvyo98n"/>
          <p:cNvPicPr>
            <a:picLocks noChangeAspect="1"/>
          </p:cNvPicPr>
          <p:nvPr/>
        </p:nvPicPr>
        <p:blipFill>
          <a:blip r:embed="rId6"/>
          <a:stretch>
            <a:fillRect/>
          </a:stretch>
        </p:blipFill>
        <p:spPr>
          <a:xfrm rot="10800000">
            <a:off x="8382000" y="5257800"/>
            <a:ext cx="762000" cy="1905000"/>
          </a:xfrm>
          <a:prstGeom prst="rect">
            <a:avLst/>
          </a:prstGeom>
          <a:noFill/>
          <a:ln w="9525">
            <a:noFill/>
          </a:ln>
        </p:spPr>
      </p:pic>
      <p:pic>
        <p:nvPicPr>
          <p:cNvPr id="30736" name="Picture 36" descr="952767y44mvyo98n"/>
          <p:cNvPicPr>
            <a:picLocks noChangeAspect="1"/>
          </p:cNvPicPr>
          <p:nvPr/>
        </p:nvPicPr>
        <p:blipFill>
          <a:blip r:embed="rId6"/>
          <a:stretch>
            <a:fillRect/>
          </a:stretch>
        </p:blipFill>
        <p:spPr>
          <a:xfrm rot="5400000">
            <a:off x="7581900" y="5524500"/>
            <a:ext cx="762000" cy="1905000"/>
          </a:xfrm>
          <a:prstGeom prst="rect">
            <a:avLst/>
          </a:prstGeom>
          <a:noFill/>
          <a:ln w="9525">
            <a:noFill/>
          </a:ln>
        </p:spPr>
      </p:pic>
      <p:pic>
        <p:nvPicPr>
          <p:cNvPr id="30737" name="Picture 38" descr="952767y44mvyo98n"/>
          <p:cNvPicPr>
            <a:picLocks noChangeAspect="1"/>
          </p:cNvPicPr>
          <p:nvPr/>
        </p:nvPicPr>
        <p:blipFill>
          <a:blip r:embed="rId6"/>
          <a:stretch>
            <a:fillRect/>
          </a:stretch>
        </p:blipFill>
        <p:spPr>
          <a:xfrm rot="9903410">
            <a:off x="0" y="5181600"/>
            <a:ext cx="762000" cy="1905000"/>
          </a:xfrm>
          <a:prstGeom prst="rect">
            <a:avLst/>
          </a:prstGeom>
          <a:noFill/>
          <a:ln w="9525">
            <a:noFill/>
          </a:ln>
        </p:spPr>
      </p:pic>
      <p:pic>
        <p:nvPicPr>
          <p:cNvPr id="30738" name="Picture 39" descr="952767y44mvyo98n"/>
          <p:cNvPicPr>
            <a:picLocks noChangeAspect="1"/>
          </p:cNvPicPr>
          <p:nvPr/>
        </p:nvPicPr>
        <p:blipFill>
          <a:blip r:embed="rId6"/>
          <a:stretch>
            <a:fillRect/>
          </a:stretch>
        </p:blipFill>
        <p:spPr>
          <a:xfrm rot="-5984425">
            <a:off x="800100" y="5524500"/>
            <a:ext cx="762000" cy="1905000"/>
          </a:xfrm>
          <a:prstGeom prst="rect">
            <a:avLst/>
          </a:prstGeom>
          <a:noFill/>
          <a:ln w="9525">
            <a:noFill/>
          </a:ln>
        </p:spPr>
      </p:pic>
      <p:pic>
        <p:nvPicPr>
          <p:cNvPr id="30741" name="Picture 44" descr="952767y44mvyo98n"/>
          <p:cNvPicPr>
            <a:picLocks noChangeAspect="1"/>
          </p:cNvPicPr>
          <p:nvPr/>
        </p:nvPicPr>
        <p:blipFill>
          <a:blip r:embed="rId6"/>
          <a:stretch>
            <a:fillRect/>
          </a:stretch>
        </p:blipFill>
        <p:spPr>
          <a:xfrm rot="-1189259">
            <a:off x="8382000" y="-381000"/>
            <a:ext cx="762000" cy="1905000"/>
          </a:xfrm>
          <a:prstGeom prst="rect">
            <a:avLst/>
          </a:prstGeom>
          <a:noFill/>
          <a:ln w="9525">
            <a:noFill/>
          </a:ln>
        </p:spPr>
      </p:pic>
      <p:sp>
        <p:nvSpPr>
          <p:cNvPr id="30745" name="WordArt 53"/>
          <p:cNvSpPr>
            <a:spLocks noTextEdit="1"/>
          </p:cNvSpPr>
          <p:nvPr/>
        </p:nvSpPr>
        <p:spPr>
          <a:xfrm>
            <a:off x="1752600" y="1219200"/>
            <a:ext cx="5410200" cy="1244600"/>
          </a:xfrm>
          <a:prstGeom prst="rect">
            <a:avLst/>
          </a:prstGeom>
        </p:spPr>
        <p:txBody>
          <a:bodyPr wrap="none" fromWordArt="1">
            <a:prstTxWarp prst="textDeflate">
              <a:avLst>
                <a:gd name="adj" fmla="val 18750"/>
              </a:avLst>
            </a:prstTxWarp>
            <a:normAutofit/>
          </a:bodyPr>
          <a:p>
            <a:pPr algn="ctr"/>
            <a:endParaRPr lang="en-US" sz="32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p:txBody>
      </p:sp>
      <p:pic>
        <p:nvPicPr>
          <p:cNvPr id="2" name="Mưa - Phim hoạt hình Animation Việt Nam (MyConverterSite.com)">
            <a:hlinkClick r:id="" action="ppaction://media"/>
          </p:cNvPr>
          <p:cNvPicPr>
            <a:picLocks noChangeAspect="1"/>
          </p:cNvPicPr>
          <p:nvPr>
            <p:ph/>
            <a:videoFile r:link="rId7"/>
            <p:extLst>
              <p:ext uri="{DAA4B4D4-6D71-4841-9C94-3DE7FCFB9230}">
                <p14:media xmlns:p14="http://schemas.microsoft.com/office/powerpoint/2010/main" r:embed="rId8"/>
              </p:ext>
            </p:extLst>
          </p:nvPr>
        </p:nvPicPr>
        <p:blipFill>
          <a:blip r:embed="rId9"/>
          <a:stretch>
            <a:fillRect/>
          </a:stretch>
        </p:blipFill>
        <p:spPr>
          <a:xfrm>
            <a:off x="124460" y="939800"/>
            <a:ext cx="8799830" cy="5168265"/>
          </a:xfrm>
          <a:prstGeom prst="rect">
            <a:avLst/>
          </a:prstGeom>
        </p:spPr>
      </p:pic>
    </p:spTree>
    <p:custDataLst>
      <p:tags r:id="rId10"/>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000000"/>
                                          </p:val>
                                        </p:tav>
                                        <p:tav tm="100000">
                                          <p:val>
                                            <p:strVal val="#ppt_w"/>
                                          </p:val>
                                        </p:tav>
                                      </p:tavLst>
                                    </p:anim>
                                    <p:anim calcmode="lin" valueType="num">
                                      <p:cBhvr>
                                        <p:cTn id="8" dur="500" fill="hold"/>
                                        <p:tgtEl>
                                          <p:spTgt spid="5132"/>
                                        </p:tgtEl>
                                        <p:attrNameLst>
                                          <p:attrName>ppt_h</p:attrName>
                                        </p:attrNameLst>
                                      </p:cBhvr>
                                      <p:tavLst>
                                        <p:tav tm="0">
                                          <p:val>
                                            <p:fltVal val="0.000000"/>
                                          </p:val>
                                        </p:tav>
                                        <p:tav tm="100000">
                                          <p:val>
                                            <p:strVal val="#ppt_h"/>
                                          </p:val>
                                        </p:tav>
                                      </p:tavLst>
                                    </p:anim>
                                    <p:animEffect transition="in" filter="fade">
                                      <p:cBhvr>
                                        <p:cTn id="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0" fill="hold" display="1">
                  <p:stCondLst>
                    <p:cond delay="indefinite"/>
                  </p:stCondLst>
                </p:cTn>
                <p:tgtEl>
                  <p:spTgt spid="2"/>
                </p:tgtEl>
              </p:cMediaNode>
            </p:video>
          </p:childTnLst>
        </p:cTn>
      </p:par>
    </p:tnLst>
    <p:bldLst>
      <p:bldP spid="513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0722" name="Picture 10" descr="gachngang"/>
          <p:cNvPicPr>
            <a:picLocks noChangeAspect="1"/>
          </p:cNvPicPr>
          <p:nvPr/>
        </p:nvPicPr>
        <p:blipFill>
          <a:blip r:embed="rId2"/>
          <a:stretch>
            <a:fillRect/>
          </a:stretch>
        </p:blipFill>
        <p:spPr>
          <a:xfrm rot="5400000">
            <a:off x="-3368675" y="3368675"/>
            <a:ext cx="6858000" cy="117475"/>
          </a:xfrm>
          <a:prstGeom prst="rect">
            <a:avLst/>
          </a:prstGeom>
          <a:noFill/>
          <a:ln w="9525">
            <a:noFill/>
          </a:ln>
        </p:spPr>
      </p:pic>
      <p:pic>
        <p:nvPicPr>
          <p:cNvPr id="30723" name="Picture 11" descr="gachngang"/>
          <p:cNvPicPr>
            <a:picLocks noChangeAspect="1"/>
          </p:cNvPicPr>
          <p:nvPr/>
        </p:nvPicPr>
        <p:blipFill>
          <a:blip r:embed="rId2"/>
          <a:stretch>
            <a:fillRect/>
          </a:stretch>
        </p:blipFill>
        <p:spPr>
          <a:xfrm>
            <a:off x="0" y="0"/>
            <a:ext cx="9144000" cy="158750"/>
          </a:xfrm>
          <a:prstGeom prst="rect">
            <a:avLst/>
          </a:prstGeom>
          <a:noFill/>
          <a:ln w="9525">
            <a:noFill/>
          </a:ln>
        </p:spPr>
      </p:pic>
      <p:pic>
        <p:nvPicPr>
          <p:cNvPr id="30724" name="Picture 12" descr="gachngang"/>
          <p:cNvPicPr>
            <a:picLocks noChangeAspect="1"/>
          </p:cNvPicPr>
          <p:nvPr/>
        </p:nvPicPr>
        <p:blipFill>
          <a:blip r:embed="rId2"/>
          <a:stretch>
            <a:fillRect/>
          </a:stretch>
        </p:blipFill>
        <p:spPr>
          <a:xfrm>
            <a:off x="0" y="6778625"/>
            <a:ext cx="9144000" cy="158750"/>
          </a:xfrm>
          <a:prstGeom prst="rect">
            <a:avLst/>
          </a:prstGeom>
          <a:noFill/>
          <a:ln w="9525">
            <a:noFill/>
          </a:ln>
        </p:spPr>
      </p:pic>
      <p:pic>
        <p:nvPicPr>
          <p:cNvPr id="30725" name="Picture 13" descr="gachngang"/>
          <p:cNvPicPr>
            <a:picLocks noChangeAspect="1"/>
          </p:cNvPicPr>
          <p:nvPr/>
        </p:nvPicPr>
        <p:blipFill>
          <a:blip r:embed="rId2"/>
          <a:stretch>
            <a:fillRect/>
          </a:stretch>
        </p:blipFill>
        <p:spPr>
          <a:xfrm rot="5400000">
            <a:off x="5649913" y="3367088"/>
            <a:ext cx="6858000" cy="119062"/>
          </a:xfrm>
          <a:prstGeom prst="rect">
            <a:avLst/>
          </a:prstGeom>
          <a:noFill/>
          <a:ln w="9525">
            <a:noFill/>
          </a:ln>
        </p:spPr>
      </p:pic>
      <p:sp>
        <p:nvSpPr>
          <p:cNvPr id="30726" name="Text Box 1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30727" name="Picture 18" descr="Copy of gau nho"/>
          <p:cNvPicPr>
            <a:picLocks noChangeAspect="1"/>
          </p:cNvPicPr>
          <p:nvPr/>
        </p:nvPicPr>
        <p:blipFill>
          <a:blip r:embed="rId3"/>
          <a:stretch>
            <a:fillRect/>
          </a:stretch>
        </p:blipFill>
        <p:spPr>
          <a:xfrm flipH="1">
            <a:off x="533400" y="4800600"/>
            <a:ext cx="1219200" cy="1143000"/>
          </a:xfrm>
          <a:prstGeom prst="rect">
            <a:avLst/>
          </a:prstGeom>
          <a:noFill/>
          <a:ln w="9525">
            <a:noFill/>
          </a:ln>
        </p:spPr>
      </p:pic>
      <p:pic>
        <p:nvPicPr>
          <p:cNvPr id="30730" name="Picture 21" descr="chimnho"/>
          <p:cNvPicPr>
            <a:picLocks noChangeAspect="1"/>
          </p:cNvPicPr>
          <p:nvPr/>
        </p:nvPicPr>
        <p:blipFill>
          <a:blip r:embed="rId4"/>
          <a:stretch>
            <a:fillRect/>
          </a:stretch>
        </p:blipFill>
        <p:spPr>
          <a:xfrm>
            <a:off x="0" y="1143000"/>
            <a:ext cx="2057400" cy="1752600"/>
          </a:xfrm>
          <a:prstGeom prst="rect">
            <a:avLst/>
          </a:prstGeom>
          <a:noFill/>
          <a:ln w="9525">
            <a:noFill/>
          </a:ln>
        </p:spPr>
      </p:pic>
      <p:sp>
        <p:nvSpPr>
          <p:cNvPr id="5132" name="Text Box 32"/>
          <p:cNvSpPr txBox="1"/>
          <p:nvPr/>
        </p:nvSpPr>
        <p:spPr>
          <a:xfrm>
            <a:off x="838200" y="1370330"/>
            <a:ext cx="8534400" cy="1322070"/>
          </a:xfrm>
          <a:prstGeom prst="rect">
            <a:avLst/>
          </a:prstGeom>
          <a:noFill/>
          <a:ln w="9525">
            <a:noFill/>
          </a:ln>
        </p:spPr>
        <p:txBody>
          <a:bodyPr anchor="t" anchorCtr="0">
            <a:spAutoFit/>
          </a:bodyPr>
          <a:p>
            <a:pPr algn="ctr"/>
            <a:r>
              <a:rPr lang="en-US" altLang="vi-VN" sz="4000" b="1" dirty="0">
                <a:solidFill>
                  <a:srgbClr val="009900"/>
                </a:solidFill>
                <a:latin typeface="Times New Roman" panose="02020603050405020304" pitchFamily="18" charset="0"/>
              </a:rPr>
              <a:t> Lần 1: Cô đọc diễn cảm.</a:t>
            </a:r>
            <a:endParaRPr lang="en-US" altLang="vi-VN" sz="4000" b="1" dirty="0">
              <a:solidFill>
                <a:srgbClr val="009900"/>
              </a:solidFill>
              <a:latin typeface="Times New Roman" panose="02020603050405020304" pitchFamily="18" charset="0"/>
            </a:endParaRPr>
          </a:p>
          <a:p>
            <a:pPr algn="ctr"/>
            <a:r>
              <a:rPr lang="en-US" altLang="vi-VN" sz="4000" b="1" dirty="0">
                <a:solidFill>
                  <a:srgbClr val="009900"/>
                </a:solidFill>
                <a:latin typeface="Times New Roman" panose="02020603050405020304" pitchFamily="18" charset="0"/>
              </a:rPr>
              <a:t> </a:t>
            </a:r>
            <a:endParaRPr lang="en-US" altLang="vi-VN" sz="4000" b="1" dirty="0">
              <a:solidFill>
                <a:srgbClr val="009900"/>
              </a:solidFill>
              <a:latin typeface="Times New Roman" panose="02020603050405020304" pitchFamily="18" charset="0"/>
            </a:endParaRPr>
          </a:p>
        </p:txBody>
      </p:sp>
      <p:pic>
        <p:nvPicPr>
          <p:cNvPr id="30733" name="Picture 33" descr="755219ckwns085ks"/>
          <p:cNvPicPr>
            <a:picLocks noChangeAspect="1"/>
          </p:cNvPicPr>
          <p:nvPr/>
        </p:nvPicPr>
        <p:blipFill>
          <a:blip r:embed="rId5"/>
          <a:stretch>
            <a:fillRect/>
          </a:stretch>
        </p:blipFill>
        <p:spPr>
          <a:xfrm rot="-5520048">
            <a:off x="5391150" y="5495925"/>
            <a:ext cx="542925" cy="2181225"/>
          </a:xfrm>
          <a:prstGeom prst="rect">
            <a:avLst/>
          </a:prstGeom>
          <a:noFill/>
          <a:ln w="9525">
            <a:noFill/>
          </a:ln>
        </p:spPr>
      </p:pic>
      <p:pic>
        <p:nvPicPr>
          <p:cNvPr id="30734" name="Picture 34" descr="755219ckwns085ks"/>
          <p:cNvPicPr>
            <a:picLocks noChangeAspect="1"/>
          </p:cNvPicPr>
          <p:nvPr/>
        </p:nvPicPr>
        <p:blipFill>
          <a:blip r:embed="rId5"/>
          <a:stretch>
            <a:fillRect/>
          </a:stretch>
        </p:blipFill>
        <p:spPr>
          <a:xfrm rot="5400000">
            <a:off x="3638550" y="5495925"/>
            <a:ext cx="542925" cy="2181225"/>
          </a:xfrm>
          <a:prstGeom prst="rect">
            <a:avLst/>
          </a:prstGeom>
          <a:noFill/>
          <a:ln w="9525">
            <a:noFill/>
          </a:ln>
        </p:spPr>
      </p:pic>
      <p:pic>
        <p:nvPicPr>
          <p:cNvPr id="30735" name="Picture 35" descr="952767y44mvyo98n"/>
          <p:cNvPicPr>
            <a:picLocks noChangeAspect="1"/>
          </p:cNvPicPr>
          <p:nvPr/>
        </p:nvPicPr>
        <p:blipFill>
          <a:blip r:embed="rId6"/>
          <a:stretch>
            <a:fillRect/>
          </a:stretch>
        </p:blipFill>
        <p:spPr>
          <a:xfrm rot="10800000">
            <a:off x="8382000" y="5257800"/>
            <a:ext cx="762000" cy="1905000"/>
          </a:xfrm>
          <a:prstGeom prst="rect">
            <a:avLst/>
          </a:prstGeom>
          <a:noFill/>
          <a:ln w="9525">
            <a:noFill/>
          </a:ln>
        </p:spPr>
      </p:pic>
      <p:pic>
        <p:nvPicPr>
          <p:cNvPr id="30736" name="Picture 36" descr="952767y44mvyo98n"/>
          <p:cNvPicPr>
            <a:picLocks noChangeAspect="1"/>
          </p:cNvPicPr>
          <p:nvPr/>
        </p:nvPicPr>
        <p:blipFill>
          <a:blip r:embed="rId6"/>
          <a:stretch>
            <a:fillRect/>
          </a:stretch>
        </p:blipFill>
        <p:spPr>
          <a:xfrm rot="5400000">
            <a:off x="7581900" y="5524500"/>
            <a:ext cx="762000" cy="1905000"/>
          </a:xfrm>
          <a:prstGeom prst="rect">
            <a:avLst/>
          </a:prstGeom>
          <a:noFill/>
          <a:ln w="9525">
            <a:noFill/>
          </a:ln>
        </p:spPr>
      </p:pic>
      <p:pic>
        <p:nvPicPr>
          <p:cNvPr id="30737" name="Picture 38" descr="952767y44mvyo98n"/>
          <p:cNvPicPr>
            <a:picLocks noChangeAspect="1"/>
          </p:cNvPicPr>
          <p:nvPr/>
        </p:nvPicPr>
        <p:blipFill>
          <a:blip r:embed="rId6"/>
          <a:stretch>
            <a:fillRect/>
          </a:stretch>
        </p:blipFill>
        <p:spPr>
          <a:xfrm rot="9903410">
            <a:off x="0" y="5181600"/>
            <a:ext cx="762000" cy="1905000"/>
          </a:xfrm>
          <a:prstGeom prst="rect">
            <a:avLst/>
          </a:prstGeom>
          <a:noFill/>
          <a:ln w="9525">
            <a:noFill/>
          </a:ln>
        </p:spPr>
      </p:pic>
      <p:pic>
        <p:nvPicPr>
          <p:cNvPr id="30738" name="Picture 39" descr="952767y44mvyo98n"/>
          <p:cNvPicPr>
            <a:picLocks noChangeAspect="1"/>
          </p:cNvPicPr>
          <p:nvPr/>
        </p:nvPicPr>
        <p:blipFill>
          <a:blip r:embed="rId6"/>
          <a:stretch>
            <a:fillRect/>
          </a:stretch>
        </p:blipFill>
        <p:spPr>
          <a:xfrm rot="-5984425">
            <a:off x="800100" y="5524500"/>
            <a:ext cx="762000" cy="1905000"/>
          </a:xfrm>
          <a:prstGeom prst="rect">
            <a:avLst/>
          </a:prstGeom>
          <a:noFill/>
          <a:ln w="9525">
            <a:noFill/>
          </a:ln>
        </p:spPr>
      </p:pic>
      <p:sp>
        <p:nvSpPr>
          <p:cNvPr id="30745" name="WordArt 53"/>
          <p:cNvSpPr>
            <a:spLocks noTextEdit="1"/>
          </p:cNvSpPr>
          <p:nvPr/>
        </p:nvSpPr>
        <p:spPr>
          <a:xfrm>
            <a:off x="178435" y="409575"/>
            <a:ext cx="8707120" cy="1005205"/>
          </a:xfrm>
          <a:prstGeom prst="rect">
            <a:avLst/>
          </a:prstGeom>
        </p:spPr>
        <p:txBody>
          <a:bodyPr wrap="none" fromWordArt="1">
            <a:prstTxWarp prst="textDeflate">
              <a:avLst>
                <a:gd name="adj" fmla="val 18750"/>
              </a:avLst>
            </a:prstTxWarp>
            <a:normAutofit/>
          </a:bodyPr>
          <a:p>
            <a:pPr algn="ctr"/>
            <a:r>
              <a:rPr lang="en-US" sz="32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Hoạt động 2: Cô đọc thơ</a:t>
            </a:r>
            <a:endParaRPr lang="en-US" sz="32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p:txBody>
      </p:sp>
      <p:pic>
        <p:nvPicPr>
          <p:cNvPr id="4" name="Content Placeholder 3"/>
          <p:cNvPicPr>
            <a:picLocks noChangeAspect="1"/>
          </p:cNvPicPr>
          <p:nvPr>
            <p:ph/>
          </p:nvPr>
        </p:nvPicPr>
        <p:blipFill>
          <a:blip r:embed="rId7"/>
          <a:stretch>
            <a:fillRect/>
          </a:stretch>
        </p:blipFill>
        <p:spPr>
          <a:xfrm>
            <a:off x="1945640" y="2057400"/>
            <a:ext cx="5786755" cy="5786755"/>
          </a:xfrm>
          <a:prstGeom prst="rect">
            <a:avLst/>
          </a:prstGeom>
        </p:spPr>
      </p:pic>
    </p:spTree>
    <p:custDataLst>
      <p:tags r:id="rId8"/>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000000"/>
                                          </p:val>
                                        </p:tav>
                                        <p:tav tm="100000">
                                          <p:val>
                                            <p:strVal val="#ppt_w"/>
                                          </p:val>
                                        </p:tav>
                                      </p:tavLst>
                                    </p:anim>
                                    <p:anim calcmode="lin" valueType="num">
                                      <p:cBhvr>
                                        <p:cTn id="8" dur="500" fill="hold"/>
                                        <p:tgtEl>
                                          <p:spTgt spid="5132"/>
                                        </p:tgtEl>
                                        <p:attrNameLst>
                                          <p:attrName>ppt_h</p:attrName>
                                        </p:attrNameLst>
                                      </p:cBhvr>
                                      <p:tavLst>
                                        <p:tav tm="0">
                                          <p:val>
                                            <p:fltVal val="0.000000"/>
                                          </p:val>
                                        </p:tav>
                                        <p:tav tm="100000">
                                          <p:val>
                                            <p:strVal val="#ppt_h"/>
                                          </p:val>
                                        </p:tav>
                                      </p:tavLst>
                                    </p:anim>
                                    <p:animEffect transition="in" filter="fade">
                                      <p:cBhvr>
                                        <p:cTn id="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grpSp>
        <p:nvGrpSpPr>
          <p:cNvPr id="31746" name="Group 3"/>
          <p:cNvGrpSpPr/>
          <p:nvPr/>
        </p:nvGrpSpPr>
        <p:grpSpPr>
          <a:xfrm>
            <a:off x="-61912" y="3338513"/>
            <a:ext cx="4648200" cy="3657600"/>
            <a:chOff x="192" y="1968"/>
            <a:chExt cx="2928" cy="2304"/>
          </a:xfrm>
        </p:grpSpPr>
        <p:pic>
          <p:nvPicPr>
            <p:cNvPr id="31747" name="Picture 4" descr="N7"/>
            <p:cNvPicPr>
              <a:picLocks noChangeAspect="1"/>
            </p:cNvPicPr>
            <p:nvPr/>
          </p:nvPicPr>
          <p:blipFill>
            <a:blip r:embed="rId2"/>
            <a:stretch>
              <a:fillRect/>
            </a:stretch>
          </p:blipFill>
          <p:spPr>
            <a:xfrm>
              <a:off x="192" y="4080"/>
              <a:ext cx="2928" cy="49"/>
            </a:xfrm>
            <a:prstGeom prst="rect">
              <a:avLst/>
            </a:prstGeom>
            <a:noFill/>
            <a:ln w="9525">
              <a:noFill/>
            </a:ln>
          </p:spPr>
        </p:pic>
        <p:pic>
          <p:nvPicPr>
            <p:cNvPr id="31748" name="Picture 5" descr="N3"/>
            <p:cNvPicPr>
              <a:picLocks noChangeAspect="1"/>
            </p:cNvPicPr>
            <p:nvPr/>
          </p:nvPicPr>
          <p:blipFill>
            <a:blip r:embed="rId3"/>
            <a:stretch>
              <a:fillRect/>
            </a:stretch>
          </p:blipFill>
          <p:spPr>
            <a:xfrm rot="-5400000" flipH="1">
              <a:off x="-792" y="3081"/>
              <a:ext cx="2304" cy="73"/>
            </a:xfrm>
            <a:prstGeom prst="rect">
              <a:avLst/>
            </a:prstGeom>
            <a:noFill/>
            <a:ln w="9525">
              <a:noFill/>
            </a:ln>
          </p:spPr>
        </p:pic>
      </p:grpSp>
      <p:pic>
        <p:nvPicPr>
          <p:cNvPr id="31752" name="Picture 9" descr="Bellcoll"/>
          <p:cNvPicPr>
            <a:picLocks noChangeAspect="1"/>
          </p:cNvPicPr>
          <p:nvPr/>
        </p:nvPicPr>
        <p:blipFill>
          <a:blip r:embed="rId4"/>
          <a:stretch>
            <a:fillRect/>
          </a:stretch>
        </p:blipFill>
        <p:spPr>
          <a:xfrm rot="3770235">
            <a:off x="7772400" y="304800"/>
            <a:ext cx="952500" cy="952500"/>
          </a:xfrm>
          <a:prstGeom prst="rect">
            <a:avLst/>
          </a:prstGeom>
          <a:noFill/>
          <a:ln w="9525">
            <a:noFill/>
          </a:ln>
        </p:spPr>
      </p:pic>
      <p:sp>
        <p:nvSpPr>
          <p:cNvPr id="31753" name="Text Box 21"/>
          <p:cNvSpPr txBox="1"/>
          <p:nvPr/>
        </p:nvSpPr>
        <p:spPr>
          <a:xfrm>
            <a:off x="2209800" y="1905000"/>
            <a:ext cx="3276600" cy="366713"/>
          </a:xfrm>
          <a:prstGeom prst="rect">
            <a:avLst/>
          </a:prstGeom>
          <a:noFill/>
          <a:ln w="9525">
            <a:noFill/>
          </a:ln>
        </p:spPr>
        <p:txBody>
          <a:bodyPr anchor="t" anchorCtr="0">
            <a:spAutoFit/>
          </a:bodyPr>
          <a:p>
            <a:pPr>
              <a:spcBef>
                <a:spcPct val="50000"/>
              </a:spcBef>
            </a:pPr>
            <a:endParaRPr lang="vi-VN" altLang="vi-VN" sz="1800" dirty="0">
              <a:latin typeface="Arial" panose="020B0604020202020204" pitchFamily="34" charset="0"/>
            </a:endParaRPr>
          </a:p>
        </p:txBody>
      </p:sp>
      <p:pic>
        <p:nvPicPr>
          <p:cNvPr id="31754" name="Picture 23" descr="861991ptj0g7jwjc"/>
          <p:cNvPicPr>
            <a:picLocks noChangeAspect="1"/>
          </p:cNvPicPr>
          <p:nvPr/>
        </p:nvPicPr>
        <p:blipFill>
          <a:blip r:embed="rId5"/>
          <a:stretch>
            <a:fillRect/>
          </a:stretch>
        </p:blipFill>
        <p:spPr>
          <a:xfrm rot="10800000">
            <a:off x="8286750" y="4352925"/>
            <a:ext cx="857250" cy="2505075"/>
          </a:xfrm>
          <a:prstGeom prst="rect">
            <a:avLst/>
          </a:prstGeom>
          <a:noFill/>
          <a:ln w="9525">
            <a:noFill/>
          </a:ln>
        </p:spPr>
      </p:pic>
      <p:pic>
        <p:nvPicPr>
          <p:cNvPr id="31755" name="Picture 24" descr="861991ptj0g7jwjc"/>
          <p:cNvPicPr>
            <a:picLocks noChangeAspect="1"/>
          </p:cNvPicPr>
          <p:nvPr/>
        </p:nvPicPr>
        <p:blipFill>
          <a:blip r:embed="rId5"/>
          <a:stretch>
            <a:fillRect/>
          </a:stretch>
        </p:blipFill>
        <p:spPr>
          <a:xfrm rot="5400000">
            <a:off x="6843713" y="5176838"/>
            <a:ext cx="857250" cy="2505075"/>
          </a:xfrm>
          <a:prstGeom prst="rect">
            <a:avLst/>
          </a:prstGeom>
          <a:noFill/>
          <a:ln w="9525">
            <a:noFill/>
          </a:ln>
        </p:spPr>
      </p:pic>
      <p:pic>
        <p:nvPicPr>
          <p:cNvPr id="31758" name="Picture 9" descr="Bellcoll"/>
          <p:cNvPicPr>
            <a:picLocks noChangeAspect="1"/>
          </p:cNvPicPr>
          <p:nvPr/>
        </p:nvPicPr>
        <p:blipFill>
          <a:blip r:embed="rId4"/>
          <a:stretch>
            <a:fillRect/>
          </a:stretch>
        </p:blipFill>
        <p:spPr>
          <a:xfrm rot="-7991257">
            <a:off x="228600" y="5905500"/>
            <a:ext cx="952500" cy="952500"/>
          </a:xfrm>
          <a:prstGeom prst="rect">
            <a:avLst/>
          </a:prstGeom>
          <a:noFill/>
          <a:ln w="9525">
            <a:noFill/>
          </a:ln>
        </p:spPr>
      </p:pic>
      <p:sp>
        <p:nvSpPr>
          <p:cNvPr id="2" name="Rectangle 1"/>
          <p:cNvSpPr/>
          <p:nvPr/>
        </p:nvSpPr>
        <p:spPr>
          <a:xfrm>
            <a:off x="2732088" y="933450"/>
            <a:ext cx="3287713" cy="922338"/>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5400" b="1" i="0" u="none" strike="noStrike" kern="1200" cap="none" spc="0" normalizeH="0" baseline="0" noProof="0" dirty="0" smtClean="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mn-cs"/>
            </a:endParaRPr>
          </a:p>
        </p:txBody>
      </p:sp>
      <p:sp>
        <p:nvSpPr>
          <p:cNvPr id="3" name="Rectangles 2"/>
          <p:cNvSpPr/>
          <p:nvPr/>
        </p:nvSpPr>
        <p:spPr>
          <a:xfrm>
            <a:off x="146685" y="227330"/>
            <a:ext cx="8441055" cy="1028065"/>
          </a:xfrm>
          <a:prstGeom prst="rect">
            <a:avLst/>
          </a:prstGeom>
          <a:noFill/>
          <a:ln>
            <a:noFill/>
          </a:ln>
        </p:spPr>
        <p:txBody>
          <a:bodyPr wrap="none" rtlCol="0" anchor="t">
            <a:noAutofit/>
          </a:bodyPr>
          <a:p>
            <a:pPr algn="ctr"/>
            <a:r>
              <a:rPr lang="en-US" altLang="zh-CN" sz="5000" b="1">
                <a:solidFill>
                  <a:schemeClr val="tx1"/>
                </a:solidFill>
                <a:effectLst>
                  <a:outerShdw blurRad="38100" dist="19050" dir="2700000" algn="tl" rotWithShape="0">
                    <a:schemeClr val="dk1">
                      <a:alpha val="40000"/>
                    </a:schemeClr>
                  </a:outerShdw>
                </a:effectLst>
              </a:rPr>
              <a:t>lần 2 cô đọc tranh minh họa</a:t>
            </a:r>
            <a:endParaRPr lang="en-US" altLang="zh-CN" sz="5000" b="1">
              <a:solidFill>
                <a:schemeClr val="tx1"/>
              </a:solidFill>
              <a:effectLst>
                <a:outerShdw blurRad="38100" dist="19050" dir="2700000" algn="tl" rotWithShape="0">
                  <a:schemeClr val="dk1">
                    <a:alpha val="40000"/>
                  </a:schemeClr>
                </a:outerShdw>
              </a:effectLst>
            </a:endParaRPr>
          </a:p>
        </p:txBody>
      </p:sp>
      <p:pic>
        <p:nvPicPr>
          <p:cNvPr id="5" name="Picture 4"/>
          <p:cNvPicPr/>
          <p:nvPr/>
        </p:nvPicPr>
        <p:blipFill>
          <a:blip r:embed="rId6"/>
          <a:stretch>
            <a:fillRect/>
          </a:stretch>
        </p:blipFill>
        <p:spPr>
          <a:xfrm>
            <a:off x="144780" y="1131570"/>
            <a:ext cx="8704580" cy="5391150"/>
          </a:xfrm>
          <a:prstGeom prst="rect">
            <a:avLst/>
          </a:prstGeom>
        </p:spPr>
      </p:pic>
    </p:spTree>
    <p:custDataLst>
      <p:tags r:id="rId7"/>
    </p:custDataLst>
  </p:cSld>
  <p:clrMapOvr>
    <a:masterClrMapping/>
  </p:clrMapOvr>
  <p:transition spd="slow" advClick="0" advTm="1200000">
    <p:newsflash/>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0722" name="Picture 10" descr="gachngang"/>
          <p:cNvPicPr>
            <a:picLocks noChangeAspect="1"/>
          </p:cNvPicPr>
          <p:nvPr/>
        </p:nvPicPr>
        <p:blipFill>
          <a:blip r:embed="rId2"/>
          <a:stretch>
            <a:fillRect/>
          </a:stretch>
        </p:blipFill>
        <p:spPr>
          <a:xfrm rot="5400000">
            <a:off x="-3368675" y="3368675"/>
            <a:ext cx="6858000" cy="117475"/>
          </a:xfrm>
          <a:prstGeom prst="rect">
            <a:avLst/>
          </a:prstGeom>
          <a:noFill/>
          <a:ln w="9525">
            <a:noFill/>
          </a:ln>
        </p:spPr>
      </p:pic>
      <p:pic>
        <p:nvPicPr>
          <p:cNvPr id="30723" name="Picture 11" descr="gachngang"/>
          <p:cNvPicPr>
            <a:picLocks noChangeAspect="1"/>
          </p:cNvPicPr>
          <p:nvPr/>
        </p:nvPicPr>
        <p:blipFill>
          <a:blip r:embed="rId2"/>
          <a:stretch>
            <a:fillRect/>
          </a:stretch>
        </p:blipFill>
        <p:spPr>
          <a:xfrm>
            <a:off x="0" y="0"/>
            <a:ext cx="9144000" cy="158750"/>
          </a:xfrm>
          <a:prstGeom prst="rect">
            <a:avLst/>
          </a:prstGeom>
          <a:noFill/>
          <a:ln w="9525">
            <a:noFill/>
          </a:ln>
        </p:spPr>
      </p:pic>
      <p:pic>
        <p:nvPicPr>
          <p:cNvPr id="30724" name="Picture 12" descr="gachngang"/>
          <p:cNvPicPr>
            <a:picLocks noChangeAspect="1"/>
          </p:cNvPicPr>
          <p:nvPr/>
        </p:nvPicPr>
        <p:blipFill>
          <a:blip r:embed="rId2"/>
          <a:stretch>
            <a:fillRect/>
          </a:stretch>
        </p:blipFill>
        <p:spPr>
          <a:xfrm>
            <a:off x="0" y="6778625"/>
            <a:ext cx="9144000" cy="158750"/>
          </a:xfrm>
          <a:prstGeom prst="rect">
            <a:avLst/>
          </a:prstGeom>
          <a:noFill/>
          <a:ln w="9525">
            <a:noFill/>
          </a:ln>
        </p:spPr>
      </p:pic>
      <p:pic>
        <p:nvPicPr>
          <p:cNvPr id="30725" name="Picture 13" descr="gachngang"/>
          <p:cNvPicPr>
            <a:picLocks noChangeAspect="1"/>
          </p:cNvPicPr>
          <p:nvPr/>
        </p:nvPicPr>
        <p:blipFill>
          <a:blip r:embed="rId2"/>
          <a:stretch>
            <a:fillRect/>
          </a:stretch>
        </p:blipFill>
        <p:spPr>
          <a:xfrm rot="5400000">
            <a:off x="5649913" y="3367088"/>
            <a:ext cx="6858000" cy="119062"/>
          </a:xfrm>
          <a:prstGeom prst="rect">
            <a:avLst/>
          </a:prstGeom>
          <a:noFill/>
          <a:ln w="9525">
            <a:noFill/>
          </a:ln>
        </p:spPr>
      </p:pic>
      <p:sp>
        <p:nvSpPr>
          <p:cNvPr id="30726" name="Text Box 17"/>
          <p:cNvSpPr txBox="1"/>
          <p:nvPr/>
        </p:nvSpPr>
        <p:spPr>
          <a:xfrm>
            <a:off x="762000" y="-762000"/>
            <a:ext cx="7924800" cy="641350"/>
          </a:xfrm>
          <a:prstGeom prst="rect">
            <a:avLst/>
          </a:prstGeom>
          <a:noFill/>
          <a:ln w="9525">
            <a:noFill/>
          </a:ln>
        </p:spPr>
        <p:txBody>
          <a:bodyPr anchor="t" anchorCtr="0">
            <a:spAutoFit/>
          </a:bodyPr>
          <a:p>
            <a:pPr>
              <a:spcBef>
                <a:spcPct val="50000"/>
              </a:spcBef>
            </a:pPr>
            <a:endParaRPr lang="vi-VN" altLang="vi-VN" sz="3600" dirty="0">
              <a:solidFill>
                <a:srgbClr val="FF0066"/>
              </a:solidFill>
              <a:latin typeface="VNI-Ariston" pitchFamily="2" charset="0"/>
            </a:endParaRPr>
          </a:p>
        </p:txBody>
      </p:sp>
      <p:pic>
        <p:nvPicPr>
          <p:cNvPr id="30727" name="Picture 18" descr="Copy of gau nho"/>
          <p:cNvPicPr>
            <a:picLocks noChangeAspect="1"/>
          </p:cNvPicPr>
          <p:nvPr/>
        </p:nvPicPr>
        <p:blipFill>
          <a:blip r:embed="rId3"/>
          <a:stretch>
            <a:fillRect/>
          </a:stretch>
        </p:blipFill>
        <p:spPr>
          <a:xfrm flipH="1">
            <a:off x="533400" y="4800600"/>
            <a:ext cx="1219200" cy="1143000"/>
          </a:xfrm>
          <a:prstGeom prst="rect">
            <a:avLst/>
          </a:prstGeom>
          <a:noFill/>
          <a:ln w="9525">
            <a:noFill/>
          </a:ln>
        </p:spPr>
      </p:pic>
      <p:pic>
        <p:nvPicPr>
          <p:cNvPr id="30730" name="Picture 21" descr="chimnho"/>
          <p:cNvPicPr>
            <a:picLocks noChangeAspect="1"/>
          </p:cNvPicPr>
          <p:nvPr/>
        </p:nvPicPr>
        <p:blipFill>
          <a:blip r:embed="rId4"/>
          <a:stretch>
            <a:fillRect/>
          </a:stretch>
        </p:blipFill>
        <p:spPr>
          <a:xfrm>
            <a:off x="0" y="1143000"/>
            <a:ext cx="2057400" cy="1752600"/>
          </a:xfrm>
          <a:prstGeom prst="rect">
            <a:avLst/>
          </a:prstGeom>
          <a:noFill/>
          <a:ln w="9525">
            <a:noFill/>
          </a:ln>
        </p:spPr>
      </p:pic>
      <p:sp>
        <p:nvSpPr>
          <p:cNvPr id="5132" name="Text Box 32"/>
          <p:cNvSpPr txBox="1"/>
          <p:nvPr/>
        </p:nvSpPr>
        <p:spPr>
          <a:xfrm>
            <a:off x="838200" y="1370330"/>
            <a:ext cx="8534400" cy="2553335"/>
          </a:xfrm>
          <a:prstGeom prst="rect">
            <a:avLst/>
          </a:prstGeom>
          <a:noFill/>
          <a:ln w="9525">
            <a:noFill/>
          </a:ln>
        </p:spPr>
        <p:txBody>
          <a:bodyPr anchor="t" anchorCtr="0">
            <a:spAutoFit/>
          </a:bodyPr>
          <a:p>
            <a:pPr algn="ctr"/>
            <a:r>
              <a:rPr lang="en-US" altLang="vi-VN" sz="4000" b="1" dirty="0">
                <a:solidFill>
                  <a:srgbClr val="009900"/>
                </a:solidFill>
                <a:latin typeface="Times New Roman" panose="02020603050405020304" pitchFamily="18" charset="0"/>
              </a:rPr>
              <a:t> Lần 3: Cô đọc diễn cảm.</a:t>
            </a:r>
            <a:endParaRPr lang="en-US" altLang="vi-VN" sz="4000" b="1" dirty="0">
              <a:solidFill>
                <a:srgbClr val="009900"/>
              </a:solidFill>
              <a:latin typeface="Times New Roman" panose="02020603050405020304" pitchFamily="18" charset="0"/>
            </a:endParaRPr>
          </a:p>
          <a:p>
            <a:pPr algn="ctr"/>
            <a:r>
              <a:rPr lang="en-US" altLang="vi-VN" sz="4000" b="1" dirty="0">
                <a:solidFill>
                  <a:srgbClr val="009900"/>
                </a:solidFill>
                <a:latin typeface="Times New Roman" panose="02020603050405020304" pitchFamily="18" charset="0"/>
              </a:rPr>
              <a:t> Cô đọc lần 2 kết hợp hình ảnh minh họa trên máy tính.</a:t>
            </a:r>
            <a:endParaRPr lang="en-US" altLang="vi-VN" sz="4000" b="1" dirty="0">
              <a:solidFill>
                <a:srgbClr val="009900"/>
              </a:solidFill>
              <a:latin typeface="Times New Roman" panose="02020603050405020304" pitchFamily="18" charset="0"/>
            </a:endParaRPr>
          </a:p>
          <a:p>
            <a:pPr algn="ctr"/>
            <a:endParaRPr lang="en-US" altLang="vi-VN" sz="4000" b="1" dirty="0">
              <a:solidFill>
                <a:srgbClr val="009900"/>
              </a:solidFill>
              <a:latin typeface="Times New Roman" panose="02020603050405020304" pitchFamily="18" charset="0"/>
            </a:endParaRPr>
          </a:p>
        </p:txBody>
      </p:sp>
      <p:pic>
        <p:nvPicPr>
          <p:cNvPr id="30733" name="Picture 33" descr="755219ckwns085ks"/>
          <p:cNvPicPr>
            <a:picLocks noChangeAspect="1"/>
          </p:cNvPicPr>
          <p:nvPr/>
        </p:nvPicPr>
        <p:blipFill>
          <a:blip r:embed="rId5"/>
          <a:stretch>
            <a:fillRect/>
          </a:stretch>
        </p:blipFill>
        <p:spPr>
          <a:xfrm rot="-5520048">
            <a:off x="5391150" y="5495925"/>
            <a:ext cx="542925" cy="2181225"/>
          </a:xfrm>
          <a:prstGeom prst="rect">
            <a:avLst/>
          </a:prstGeom>
          <a:noFill/>
          <a:ln w="9525">
            <a:noFill/>
          </a:ln>
        </p:spPr>
      </p:pic>
      <p:pic>
        <p:nvPicPr>
          <p:cNvPr id="30734" name="Picture 34" descr="755219ckwns085ks"/>
          <p:cNvPicPr>
            <a:picLocks noChangeAspect="1"/>
          </p:cNvPicPr>
          <p:nvPr/>
        </p:nvPicPr>
        <p:blipFill>
          <a:blip r:embed="rId5"/>
          <a:stretch>
            <a:fillRect/>
          </a:stretch>
        </p:blipFill>
        <p:spPr>
          <a:xfrm rot="5400000">
            <a:off x="3638550" y="5495925"/>
            <a:ext cx="542925" cy="2181225"/>
          </a:xfrm>
          <a:prstGeom prst="rect">
            <a:avLst/>
          </a:prstGeom>
          <a:noFill/>
          <a:ln w="9525">
            <a:noFill/>
          </a:ln>
        </p:spPr>
      </p:pic>
      <p:pic>
        <p:nvPicPr>
          <p:cNvPr id="30735" name="Picture 35" descr="952767y44mvyo98n"/>
          <p:cNvPicPr>
            <a:picLocks noChangeAspect="1"/>
          </p:cNvPicPr>
          <p:nvPr/>
        </p:nvPicPr>
        <p:blipFill>
          <a:blip r:embed="rId6"/>
          <a:stretch>
            <a:fillRect/>
          </a:stretch>
        </p:blipFill>
        <p:spPr>
          <a:xfrm rot="10800000">
            <a:off x="8382000" y="5257800"/>
            <a:ext cx="762000" cy="1905000"/>
          </a:xfrm>
          <a:prstGeom prst="rect">
            <a:avLst/>
          </a:prstGeom>
          <a:noFill/>
          <a:ln w="9525">
            <a:noFill/>
          </a:ln>
        </p:spPr>
      </p:pic>
      <p:pic>
        <p:nvPicPr>
          <p:cNvPr id="30736" name="Picture 36" descr="952767y44mvyo98n"/>
          <p:cNvPicPr>
            <a:picLocks noChangeAspect="1"/>
          </p:cNvPicPr>
          <p:nvPr/>
        </p:nvPicPr>
        <p:blipFill>
          <a:blip r:embed="rId6"/>
          <a:stretch>
            <a:fillRect/>
          </a:stretch>
        </p:blipFill>
        <p:spPr>
          <a:xfrm rot="5400000">
            <a:off x="7581900" y="5524500"/>
            <a:ext cx="762000" cy="1905000"/>
          </a:xfrm>
          <a:prstGeom prst="rect">
            <a:avLst/>
          </a:prstGeom>
          <a:noFill/>
          <a:ln w="9525">
            <a:noFill/>
          </a:ln>
        </p:spPr>
      </p:pic>
      <p:pic>
        <p:nvPicPr>
          <p:cNvPr id="30737" name="Picture 38" descr="952767y44mvyo98n"/>
          <p:cNvPicPr>
            <a:picLocks noChangeAspect="1"/>
          </p:cNvPicPr>
          <p:nvPr/>
        </p:nvPicPr>
        <p:blipFill>
          <a:blip r:embed="rId6"/>
          <a:stretch>
            <a:fillRect/>
          </a:stretch>
        </p:blipFill>
        <p:spPr>
          <a:xfrm rot="9903410">
            <a:off x="0" y="5181600"/>
            <a:ext cx="762000" cy="1905000"/>
          </a:xfrm>
          <a:prstGeom prst="rect">
            <a:avLst/>
          </a:prstGeom>
          <a:noFill/>
          <a:ln w="9525">
            <a:noFill/>
          </a:ln>
        </p:spPr>
      </p:pic>
      <p:pic>
        <p:nvPicPr>
          <p:cNvPr id="30738" name="Picture 39" descr="952767y44mvyo98n"/>
          <p:cNvPicPr>
            <a:picLocks noChangeAspect="1"/>
          </p:cNvPicPr>
          <p:nvPr/>
        </p:nvPicPr>
        <p:blipFill>
          <a:blip r:embed="rId6"/>
          <a:stretch>
            <a:fillRect/>
          </a:stretch>
        </p:blipFill>
        <p:spPr>
          <a:xfrm rot="-5984425">
            <a:off x="800100" y="5524500"/>
            <a:ext cx="762000" cy="1905000"/>
          </a:xfrm>
          <a:prstGeom prst="rect">
            <a:avLst/>
          </a:prstGeom>
          <a:noFill/>
          <a:ln w="9525">
            <a:noFill/>
          </a:ln>
        </p:spPr>
      </p:pic>
      <p:sp>
        <p:nvSpPr>
          <p:cNvPr id="30745" name="WordArt 53"/>
          <p:cNvSpPr>
            <a:spLocks noTextEdit="1"/>
          </p:cNvSpPr>
          <p:nvPr/>
        </p:nvSpPr>
        <p:spPr>
          <a:xfrm>
            <a:off x="178435" y="409575"/>
            <a:ext cx="8707120" cy="1005205"/>
          </a:xfrm>
          <a:prstGeom prst="rect">
            <a:avLst/>
          </a:prstGeom>
        </p:spPr>
        <p:txBody>
          <a:bodyPr wrap="none" fromWordArt="1">
            <a:prstTxWarp prst="textDeflate">
              <a:avLst>
                <a:gd name="adj" fmla="val 18750"/>
              </a:avLst>
            </a:prstTxWarp>
            <a:normAutofit/>
          </a:bodyPr>
          <a:p>
            <a:pPr algn="ctr"/>
            <a:r>
              <a:rPr lang="en-US" sz="32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Hoạt động 2: Cô đọc thơ</a:t>
            </a:r>
            <a:endParaRPr lang="en-US" sz="32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p:txBody>
      </p:sp>
      <p:pic>
        <p:nvPicPr>
          <p:cNvPr id="3" name="Content Placeholder 2"/>
          <p:cNvPicPr>
            <a:picLocks noChangeAspect="1"/>
          </p:cNvPicPr>
          <p:nvPr>
            <p:ph/>
          </p:nvPr>
        </p:nvPicPr>
        <p:blipFill>
          <a:blip r:embed="rId7"/>
          <a:stretch>
            <a:fillRect/>
          </a:stretch>
        </p:blipFill>
        <p:spPr>
          <a:xfrm>
            <a:off x="869315" y="3193415"/>
            <a:ext cx="6351905" cy="3574415"/>
          </a:xfrm>
          <a:prstGeom prst="rect">
            <a:avLst/>
          </a:prstGeom>
        </p:spPr>
      </p:pic>
    </p:spTree>
    <p:custDataLst>
      <p:tags r:id="rId8"/>
    </p:custData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p:cTn id="7" dur="500" fill="hold"/>
                                        <p:tgtEl>
                                          <p:spTgt spid="5132"/>
                                        </p:tgtEl>
                                        <p:attrNameLst>
                                          <p:attrName>ppt_w</p:attrName>
                                        </p:attrNameLst>
                                      </p:cBhvr>
                                      <p:tavLst>
                                        <p:tav tm="0">
                                          <p:val>
                                            <p:fltVal val="0.000000"/>
                                          </p:val>
                                        </p:tav>
                                        <p:tav tm="100000">
                                          <p:val>
                                            <p:strVal val="#ppt_w"/>
                                          </p:val>
                                        </p:tav>
                                      </p:tavLst>
                                    </p:anim>
                                    <p:anim calcmode="lin" valueType="num">
                                      <p:cBhvr>
                                        <p:cTn id="8" dur="500" fill="hold"/>
                                        <p:tgtEl>
                                          <p:spTgt spid="5132"/>
                                        </p:tgtEl>
                                        <p:attrNameLst>
                                          <p:attrName>ppt_h</p:attrName>
                                        </p:attrNameLst>
                                      </p:cBhvr>
                                      <p:tavLst>
                                        <p:tav tm="0">
                                          <p:val>
                                            <p:fltVal val="0.000000"/>
                                          </p:val>
                                        </p:tav>
                                        <p:tav tm="100000">
                                          <p:val>
                                            <p:strVal val="#ppt_h"/>
                                          </p:val>
                                        </p:tav>
                                      </p:tavLst>
                                    </p:anim>
                                    <p:animEffect transition="in" filter="fade">
                                      <p:cBhvr>
                                        <p:cTn id="9"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6866" name="Text Box 1"/>
          <p:cNvSpPr txBox="1"/>
          <p:nvPr/>
        </p:nvSpPr>
        <p:spPr>
          <a:xfrm>
            <a:off x="125095" y="-57785"/>
            <a:ext cx="8308340" cy="2331085"/>
          </a:xfrm>
          <a:prstGeom prst="rect">
            <a:avLst/>
          </a:prstGeom>
          <a:noFill/>
          <a:ln w="9525">
            <a:noFill/>
          </a:ln>
        </p:spPr>
        <p:txBody>
          <a:bodyPr wrap="square" anchor="t" anchorCtr="0"/>
          <a:p>
            <a:pPr algn="ctr" eaLnBrk="0" hangingPunct="0"/>
            <a:r>
              <a:rPr lang="en-US" altLang="zh-CN" sz="2000">
                <a:latin typeface="Times New Roman" panose="02020603050405020304" pitchFamily="18" charset="0"/>
              </a:rPr>
              <a:t>Hoạt động 3: </a:t>
            </a:r>
            <a:endParaRPr lang="en-US" altLang="zh-CN" sz="2000">
              <a:latin typeface="Times New Roman" panose="02020603050405020304" pitchFamily="18" charset="0"/>
            </a:endParaRPr>
          </a:p>
          <a:p>
            <a:pPr algn="ctr" eaLnBrk="0" hangingPunct="0"/>
            <a:r>
              <a:rPr lang="en-US" altLang="zh-CN" sz="2000">
                <a:latin typeface="Times New Roman" panose="02020603050405020304" pitchFamily="18" charset="0"/>
              </a:rPr>
              <a:t>Đàm thoại, trích dẫn, giảng giải:</a:t>
            </a:r>
            <a:endParaRPr lang="en-US" altLang="zh-CN" sz="2000">
              <a:latin typeface="Times New Roman" panose="02020603050405020304" pitchFamily="18" charset="0"/>
            </a:endParaRPr>
          </a:p>
        </p:txBody>
      </p:sp>
      <p:sp>
        <p:nvSpPr>
          <p:cNvPr id="2" name="Rectangles 1"/>
          <p:cNvSpPr/>
          <p:nvPr/>
        </p:nvSpPr>
        <p:spPr>
          <a:xfrm>
            <a:off x="635" y="497205"/>
            <a:ext cx="9143365" cy="643699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Cô vừa đọc cho các con nghe bài thơ gì?</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Bài thơ của tác giả nào?</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+Trong bài thơ nói đến ai? (bà bạn nhỏ, cô giáo và bạn nhỏ )</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Cô giáo dạy bạn nhỏ điều gì? (lấy tăm cho bà)</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Điều đó được thể hiện trong câu thơ.</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Cô giáo dạy cháu về nhà</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Ăn xong nhớ lấy cho bà cái tăm”</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-&gt; Cô giáo đã dạy các bạn nhỏ rằng sau khi ăn cơm xong phải biết lấy tăm mời ông bà, bố mẹ, đó là tỏ lòng, yêu thương, kính trọng người lớn.</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Khi mời ông bà bố mẹ các con mời bằng mấy tay? (2 Tay)</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-&gt; Khi mời tăm ông bà, bố mẹ và những người lớn tuổi các con phải mời bằng 2 tay. Đó là thể hiện lòng kính trọng, hiếu thảo của các con dành cho người lớn tuổi đấy.</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Về nhà bạn nhỏ có được lấy tăm cho bà của mình không? (không)</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Vì sao bạn nhỏ lại không được lấy tăm cho bà? (Vì răng bà rụng)</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Điều đó được thể hiện trong câu thơ nào? Bạn nào có thể đọc cho cô?</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Nhưng bà đã rụng hết răng</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Cháu không còn được lấy tăm cho bà”</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Câu thơ muốn nói rằng bà đã già rồi, những chiếc răng cũng đã rụng hết nên bạn nhỏ không còn được lấy tăm cho bà nữa.</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-&gt; Ngoài việc lấy tăm cho bà, bạn nhỏ còn làm gì cho bà mình nữa?( rót nước cho bà uống)</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-&gt; Bạn nhỏ đã bưng nước chè ra mời bà, mùi hương của chè lan tỏa khắp nhà, đó không chỉ là hương thơm của chè mà đó còn là hương vị tình yêu thương của bạn nhỏ dành cho bà của mình đấy các con ạ.</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Điều đó được thể hiện trong câu thơ:“ Cháu đi rót nước bưng ra ,Chè thơm hương tỏa, khắp nhà vui vui”“ Chè thơm hương tỏa” nghĩa là gì?</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-&gt;Giải thích từ: “Chè thơm hương tỏa”. Nghĩa là mùi hương thơm bốc ra từ cốc nước chè mà bạn nhỏ bưng ra mời bà uống.</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a:p>
            <a:pPr>
              <a:spcBef>
                <a:spcPct val="50000"/>
              </a:spcBef>
            </a:pPr>
            <a:r>
              <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Qua bài thơ, các con học tập được gì từ bạn nhỏ? (yêu thương ông bà bố mẹ, giúp đỡ ông bà, bố mẹ những công việc nhỏ vừa sức…)</a:t>
            </a:r>
            <a:endParaRPr lang="en-US" altLang="vi-VN" sz="1800" dirty="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8914" name="Line 55"/>
          <p:cNvSpPr/>
          <p:nvPr/>
        </p:nvSpPr>
        <p:spPr>
          <a:xfrm>
            <a:off x="8077200" y="1752600"/>
            <a:ext cx="914400" cy="609600"/>
          </a:xfrm>
          <a:prstGeom prst="line">
            <a:avLst/>
          </a:prstGeom>
          <a:ln w="9525" cap="flat" cmpd="sng">
            <a:solidFill>
              <a:srgbClr val="FF0000"/>
            </a:solidFill>
            <a:prstDash val="solid"/>
            <a:round/>
            <a:headEnd type="none" w="med" len="med"/>
            <a:tailEnd type="none" w="med" len="med"/>
          </a:ln>
        </p:spPr>
      </p:sp>
      <p:sp>
        <p:nvSpPr>
          <p:cNvPr id="38915" name="Line 59"/>
          <p:cNvSpPr/>
          <p:nvPr/>
        </p:nvSpPr>
        <p:spPr>
          <a:xfrm>
            <a:off x="7543800" y="0"/>
            <a:ext cx="0" cy="609600"/>
          </a:xfrm>
          <a:prstGeom prst="line">
            <a:avLst/>
          </a:prstGeom>
          <a:ln w="9525" cap="flat" cmpd="sng">
            <a:solidFill>
              <a:srgbClr val="FF0000"/>
            </a:solidFill>
            <a:prstDash val="solid"/>
            <a:round/>
            <a:headEnd type="none" w="med" len="med"/>
            <a:tailEnd type="none" w="med" len="med"/>
          </a:ln>
        </p:spPr>
      </p:sp>
      <p:sp>
        <p:nvSpPr>
          <p:cNvPr id="38916" name="Line 60"/>
          <p:cNvSpPr/>
          <p:nvPr/>
        </p:nvSpPr>
        <p:spPr>
          <a:xfrm>
            <a:off x="7543800" y="1981200"/>
            <a:ext cx="0" cy="1219200"/>
          </a:xfrm>
          <a:prstGeom prst="line">
            <a:avLst/>
          </a:prstGeom>
          <a:ln w="9525" cap="flat" cmpd="sng">
            <a:solidFill>
              <a:srgbClr val="FF0000"/>
            </a:solidFill>
            <a:prstDash val="solid"/>
            <a:round/>
            <a:headEnd type="none" w="med" len="med"/>
            <a:tailEnd type="none" w="med" len="med"/>
          </a:ln>
        </p:spPr>
      </p:sp>
      <p:sp>
        <p:nvSpPr>
          <p:cNvPr id="38917" name="Line 61"/>
          <p:cNvSpPr/>
          <p:nvPr/>
        </p:nvSpPr>
        <p:spPr>
          <a:xfrm>
            <a:off x="8229600" y="1295400"/>
            <a:ext cx="762000" cy="0"/>
          </a:xfrm>
          <a:prstGeom prst="line">
            <a:avLst/>
          </a:prstGeom>
          <a:ln w="9525" cap="flat" cmpd="sng">
            <a:solidFill>
              <a:srgbClr val="FF0000"/>
            </a:solidFill>
            <a:prstDash val="solid"/>
            <a:round/>
            <a:headEnd type="none" w="med" len="med"/>
            <a:tailEnd type="none" w="med" len="med"/>
          </a:ln>
        </p:spPr>
      </p:sp>
      <p:sp>
        <p:nvSpPr>
          <p:cNvPr id="38918" name="Line 65"/>
          <p:cNvSpPr/>
          <p:nvPr/>
        </p:nvSpPr>
        <p:spPr>
          <a:xfrm flipH="1">
            <a:off x="8153400" y="152400"/>
            <a:ext cx="914400" cy="685800"/>
          </a:xfrm>
          <a:prstGeom prst="line">
            <a:avLst/>
          </a:prstGeom>
          <a:ln w="9525" cap="flat" cmpd="sng">
            <a:solidFill>
              <a:srgbClr val="FF0000"/>
            </a:solidFill>
            <a:prstDash val="solid"/>
            <a:round/>
            <a:headEnd type="none" w="med" len="med"/>
            <a:tailEnd type="none" w="med" len="med"/>
          </a:ln>
        </p:spPr>
      </p:sp>
      <p:sp>
        <p:nvSpPr>
          <p:cNvPr id="38919" name="Text Box 72"/>
          <p:cNvSpPr txBox="1"/>
          <p:nvPr/>
        </p:nvSpPr>
        <p:spPr>
          <a:xfrm>
            <a:off x="533400" y="304800"/>
            <a:ext cx="184150" cy="641350"/>
          </a:xfrm>
          <a:prstGeom prst="rect">
            <a:avLst/>
          </a:prstGeom>
          <a:noFill/>
          <a:ln w="9525">
            <a:noFill/>
          </a:ln>
        </p:spPr>
        <p:txBody>
          <a:bodyPr wrap="none" anchor="t" anchorCtr="0">
            <a:spAutoFit/>
          </a:bodyPr>
          <a:p>
            <a:endParaRPr lang="vi-VN" altLang="vi-VN" sz="3600" dirty="0">
              <a:solidFill>
                <a:srgbClr val="000000"/>
              </a:solidFill>
              <a:latin typeface="Times New Roman" panose="02020603050405020304" pitchFamily="18" charset="0"/>
            </a:endParaRPr>
          </a:p>
        </p:txBody>
      </p:sp>
      <p:pic>
        <p:nvPicPr>
          <p:cNvPr id="38920" name="Picture 5" descr="gachngang"/>
          <p:cNvPicPr>
            <a:picLocks noChangeAspect="1"/>
          </p:cNvPicPr>
          <p:nvPr/>
        </p:nvPicPr>
        <p:blipFill>
          <a:blip r:embed="rId2"/>
          <a:stretch>
            <a:fillRect/>
          </a:stretch>
        </p:blipFill>
        <p:spPr>
          <a:xfrm rot="10800000">
            <a:off x="0" y="6781800"/>
            <a:ext cx="9144000" cy="152400"/>
          </a:xfrm>
          <a:prstGeom prst="rect">
            <a:avLst/>
          </a:prstGeom>
          <a:noFill/>
          <a:ln w="9525">
            <a:noFill/>
          </a:ln>
        </p:spPr>
      </p:pic>
      <p:pic>
        <p:nvPicPr>
          <p:cNvPr id="38921" name="Picture 5" descr="gachngang"/>
          <p:cNvPicPr>
            <a:picLocks noChangeAspect="1"/>
          </p:cNvPicPr>
          <p:nvPr/>
        </p:nvPicPr>
        <p:blipFill>
          <a:blip r:embed="rId2"/>
          <a:stretch>
            <a:fillRect/>
          </a:stretch>
        </p:blipFill>
        <p:spPr>
          <a:xfrm rot="10800000">
            <a:off x="0" y="0"/>
            <a:ext cx="9144000" cy="152400"/>
          </a:xfrm>
          <a:prstGeom prst="rect">
            <a:avLst/>
          </a:prstGeom>
          <a:noFill/>
          <a:ln w="9525">
            <a:noFill/>
          </a:ln>
        </p:spPr>
      </p:pic>
      <p:pic>
        <p:nvPicPr>
          <p:cNvPr id="38922" name="Picture 5" descr="gachngang"/>
          <p:cNvPicPr>
            <a:picLocks noChangeAspect="1"/>
          </p:cNvPicPr>
          <p:nvPr/>
        </p:nvPicPr>
        <p:blipFill>
          <a:blip r:embed="rId2"/>
          <a:stretch>
            <a:fillRect/>
          </a:stretch>
        </p:blipFill>
        <p:spPr>
          <a:xfrm rot="5400000">
            <a:off x="-3352800" y="3476625"/>
            <a:ext cx="6858000" cy="117475"/>
          </a:xfrm>
          <a:prstGeom prst="rect">
            <a:avLst/>
          </a:prstGeom>
          <a:noFill/>
          <a:ln w="9525">
            <a:noFill/>
          </a:ln>
        </p:spPr>
      </p:pic>
      <p:pic>
        <p:nvPicPr>
          <p:cNvPr id="38923" name="Picture 5" descr="gachngang"/>
          <p:cNvPicPr>
            <a:picLocks noChangeAspect="1"/>
          </p:cNvPicPr>
          <p:nvPr/>
        </p:nvPicPr>
        <p:blipFill>
          <a:blip r:embed="rId2"/>
          <a:stretch>
            <a:fillRect/>
          </a:stretch>
        </p:blipFill>
        <p:spPr>
          <a:xfrm rot="5400000">
            <a:off x="5773738" y="3367088"/>
            <a:ext cx="6858000" cy="120650"/>
          </a:xfrm>
          <a:prstGeom prst="rect">
            <a:avLst/>
          </a:prstGeom>
          <a:noFill/>
          <a:ln w="9525">
            <a:noFill/>
          </a:ln>
        </p:spPr>
      </p:pic>
      <p:pic>
        <p:nvPicPr>
          <p:cNvPr id="38924" name="Picture 92" descr="861991ptj0g7jwjc"/>
          <p:cNvPicPr>
            <a:picLocks noChangeAspect="1"/>
          </p:cNvPicPr>
          <p:nvPr/>
        </p:nvPicPr>
        <p:blipFill>
          <a:blip r:embed="rId3"/>
          <a:stretch>
            <a:fillRect/>
          </a:stretch>
        </p:blipFill>
        <p:spPr>
          <a:xfrm rot="-5400000">
            <a:off x="1585913" y="5176838"/>
            <a:ext cx="857250" cy="2505075"/>
          </a:xfrm>
          <a:prstGeom prst="rect">
            <a:avLst/>
          </a:prstGeom>
          <a:noFill/>
          <a:ln w="9525">
            <a:noFill/>
          </a:ln>
        </p:spPr>
      </p:pic>
      <p:pic>
        <p:nvPicPr>
          <p:cNvPr id="38925" name="Picture 93" descr="861991ptj0g7jwjc"/>
          <p:cNvPicPr>
            <a:picLocks noChangeAspect="1"/>
          </p:cNvPicPr>
          <p:nvPr/>
        </p:nvPicPr>
        <p:blipFill>
          <a:blip r:embed="rId3"/>
          <a:stretch>
            <a:fillRect/>
          </a:stretch>
        </p:blipFill>
        <p:spPr>
          <a:xfrm rot="10800000">
            <a:off x="0" y="4352925"/>
            <a:ext cx="857250" cy="2505075"/>
          </a:xfrm>
          <a:prstGeom prst="rect">
            <a:avLst/>
          </a:prstGeom>
          <a:noFill/>
          <a:ln w="9525">
            <a:noFill/>
          </a:ln>
        </p:spPr>
      </p:pic>
      <p:pic>
        <p:nvPicPr>
          <p:cNvPr id="38926" name="Picture 94" descr="cuncon1-3"/>
          <p:cNvPicPr>
            <a:picLocks noChangeAspect="1"/>
          </p:cNvPicPr>
          <p:nvPr/>
        </p:nvPicPr>
        <p:blipFill>
          <a:blip r:embed="rId4"/>
          <a:stretch>
            <a:fillRect/>
          </a:stretch>
        </p:blipFill>
        <p:spPr>
          <a:xfrm>
            <a:off x="685800" y="4876800"/>
            <a:ext cx="762000" cy="1190625"/>
          </a:xfrm>
          <a:prstGeom prst="rect">
            <a:avLst/>
          </a:prstGeom>
          <a:noFill/>
          <a:ln w="9525">
            <a:noFill/>
          </a:ln>
        </p:spPr>
      </p:pic>
      <p:pic>
        <p:nvPicPr>
          <p:cNvPr id="38927" name="Picture 35"/>
          <p:cNvPicPr>
            <a:picLocks noChangeAspect="1"/>
          </p:cNvPicPr>
          <p:nvPr/>
        </p:nvPicPr>
        <p:blipFill>
          <a:blip r:embed="rId5"/>
          <a:stretch>
            <a:fillRect/>
          </a:stretch>
        </p:blipFill>
        <p:spPr>
          <a:xfrm>
            <a:off x="1752600" y="4800600"/>
            <a:ext cx="1219200" cy="1514475"/>
          </a:xfrm>
          <a:prstGeom prst="rect">
            <a:avLst/>
          </a:prstGeom>
          <a:noFill/>
          <a:ln w="9525">
            <a:noFill/>
          </a:ln>
        </p:spPr>
      </p:pic>
      <p:sp>
        <p:nvSpPr>
          <p:cNvPr id="3" name="Rectangle 2"/>
          <p:cNvSpPr/>
          <p:nvPr/>
        </p:nvSpPr>
        <p:spPr>
          <a:xfrm>
            <a:off x="1661478" y="0"/>
            <a:ext cx="5767070" cy="3415030"/>
          </a:xfrm>
          <a:prstGeom prst="rect">
            <a:avLst/>
          </a:prstGeom>
          <a:noFill/>
        </p:spPr>
        <p:txBody>
          <a:bodyPr wrap="none" lIns="91440" tIns="45720" rIns="91440" bIns="45720">
            <a:spAutoFit/>
          </a:bodyPr>
          <a:p>
            <a:pPr marL="0" marR="0" indent="0" algn="ctr" defTabSz="914400" rtl="0" eaLnBrk="0" fontAlgn="base" latinLnBrk="0" hangingPunct="0">
              <a:lnSpc>
                <a:spcPct val="100000"/>
              </a:lnSpc>
              <a:spcBef>
                <a:spcPct val="0"/>
              </a:spcBef>
              <a:spcAft>
                <a:spcPct val="0"/>
              </a:spcAft>
              <a:buClrTx/>
              <a:buSzTx/>
              <a:buFontTx/>
              <a:buNone/>
            </a:pPr>
            <a:r>
              <a:rPr kumimoji="0" sz="5400" b="1" i="0" u="none" strike="noStrike" kern="1200" cap="none" spc="0" normalizeH="0" baseline="0" noProof="1" dirty="0">
                <a:solidFill>
                  <a:schemeClr val="tx1"/>
                </a:solidFill>
                <a:latin typeface="Times New Roman" panose="02020603050405020304" pitchFamily="18" charset="0"/>
                <a:ea typeface="+mn-ea"/>
                <a:cs typeface="Calibri" panose="020F0502020204030204" pitchFamily="34" charset="0"/>
              </a:rPr>
              <a:t>Hoạt động 3:</a:t>
            </a:r>
            <a:endParaRPr kumimoji="0" sz="5400" b="1" i="0" u="none" strike="noStrike" kern="1200" cap="none" spc="0" normalizeH="0" baseline="0" noProof="1" dirty="0">
              <a:solidFill>
                <a:schemeClr val="tx1"/>
              </a:solidFill>
              <a:latin typeface="Times New Roman" panose="02020603050405020304" pitchFamily="18" charset="0"/>
              <a:ea typeface="+mn-ea"/>
              <a:cs typeface="Calibri" panose="020F0502020204030204" pitchFamily="34" charset="0"/>
            </a:endParaRPr>
          </a:p>
          <a:p>
            <a:pPr marL="0" marR="0" indent="0" algn="ctr" defTabSz="914400" rtl="0" eaLnBrk="0" fontAlgn="base" latinLnBrk="0" hangingPunct="0">
              <a:lnSpc>
                <a:spcPct val="100000"/>
              </a:lnSpc>
              <a:spcBef>
                <a:spcPct val="0"/>
              </a:spcBef>
              <a:spcAft>
                <a:spcPct val="0"/>
              </a:spcAft>
              <a:buClrTx/>
              <a:buSzTx/>
              <a:buFontTx/>
              <a:buNone/>
            </a:pPr>
            <a:r>
              <a:rPr kumimoji="0" lang="en-US" sz="5400" b="1" i="0" u="none" strike="noStrike" kern="1200" cap="none" spc="0" normalizeH="0" baseline="0" noProof="1" dirty="0">
                <a:solidFill>
                  <a:schemeClr val="tx1"/>
                </a:solidFill>
                <a:effectLst>
                  <a:outerShdw blurRad="38100" dist="38100" dir="2700000">
                    <a:srgbClr val="FFFFFF"/>
                  </a:outerShdw>
                </a:effectLst>
                <a:latin typeface="Times New Roman" panose="02020603050405020304" pitchFamily="18" charset="0"/>
                <a:ea typeface="+mn-ea"/>
                <a:cs typeface="+mn-cs"/>
              </a:rPr>
              <a:t>trẻ đọc thơ</a:t>
            </a:r>
            <a:endParaRPr kumimoji="0" lang="en-US" sz="5400" b="1" i="0" u="none" strike="noStrike" kern="1200" cap="none" spc="0" normalizeH="0" baseline="0" noProof="1" dirty="0">
              <a:solidFill>
                <a:schemeClr val="tx1"/>
              </a:solidFill>
              <a:effectLst>
                <a:outerShdw blurRad="38100" dist="38100" dir="2700000">
                  <a:srgbClr val="FFFFFF"/>
                </a:outerShdw>
              </a:effectLst>
              <a:latin typeface="Times New Roman" panose="02020603050405020304" pitchFamily="18" charset="0"/>
              <a:ea typeface="+mn-ea"/>
              <a:cs typeface="+mn-cs"/>
            </a:endParaRPr>
          </a:p>
          <a:p>
            <a:pPr marL="0" marR="0" indent="0" algn="ctr" defTabSz="914400" rtl="0" eaLnBrk="0" fontAlgn="base" latinLnBrk="0" hangingPunct="0">
              <a:lnSpc>
                <a:spcPct val="100000"/>
              </a:lnSpc>
              <a:spcBef>
                <a:spcPct val="0"/>
              </a:spcBef>
              <a:spcAft>
                <a:spcPct val="0"/>
              </a:spcAft>
              <a:buClrTx/>
              <a:buSzTx/>
              <a:buFontTx/>
              <a:buNone/>
            </a:pPr>
            <a:r>
              <a:rPr kumimoji="0" lang="en-US" sz="5400" b="1" i="0" u="none" strike="noStrike" kern="1200" cap="none" spc="0" normalizeH="0" baseline="0" noProof="1" dirty="0">
                <a:solidFill>
                  <a:schemeClr val="tx1"/>
                </a:solidFill>
                <a:effectLst>
                  <a:outerShdw blurRad="38100" dist="38100" dir="2700000">
                    <a:srgbClr val="FFFFFF"/>
                  </a:outerShdw>
                </a:effectLst>
                <a:latin typeface="Times New Roman" panose="02020603050405020304" pitchFamily="18" charset="0"/>
                <a:ea typeface="+mn-ea"/>
                <a:cs typeface="+mn-cs"/>
              </a:rPr>
              <a:t>cả lớp đọc thơ</a:t>
            </a:r>
            <a:endParaRPr kumimoji="0" lang="en-US" sz="5400" b="1" i="0" u="none" strike="noStrike" kern="1200" cap="none" spc="0" normalizeH="0" baseline="0" noProof="1" dirty="0">
              <a:solidFill>
                <a:schemeClr val="tx1"/>
              </a:solidFill>
              <a:effectLst>
                <a:outerShdw blurRad="38100" dist="38100" dir="2700000">
                  <a:srgbClr val="FFFFFF"/>
                </a:outerShdw>
              </a:effectLst>
              <a:latin typeface="Times New Roman" panose="02020603050405020304" pitchFamily="18" charset="0"/>
              <a:ea typeface="+mn-ea"/>
              <a:cs typeface="+mn-cs"/>
            </a:endParaRPr>
          </a:p>
          <a:p>
            <a:pPr marL="0" marR="0" indent="0" algn="ctr" defTabSz="914400" rtl="0" eaLnBrk="0" fontAlgn="base" latinLnBrk="0" hangingPunct="0">
              <a:lnSpc>
                <a:spcPct val="100000"/>
              </a:lnSpc>
              <a:spcBef>
                <a:spcPct val="0"/>
              </a:spcBef>
              <a:spcAft>
                <a:spcPct val="0"/>
              </a:spcAft>
              <a:buClrTx/>
              <a:buSzTx/>
              <a:buFontTx/>
              <a:buNone/>
            </a:pPr>
            <a:r>
              <a:rPr kumimoji="0" lang="en-US" sz="5400" b="1" i="0" u="none" strike="noStrike" kern="1200" cap="none" spc="0" normalizeH="0" baseline="0" noProof="1" dirty="0">
                <a:solidFill>
                  <a:schemeClr val="tx1"/>
                </a:solidFill>
                <a:effectLst>
                  <a:outerShdw blurRad="38100" dist="38100" dir="2700000">
                    <a:srgbClr val="FFFFFF"/>
                  </a:outerShdw>
                </a:effectLst>
                <a:latin typeface="Times New Roman" panose="02020603050405020304" pitchFamily="18" charset="0"/>
                <a:ea typeface="+mn-ea"/>
                <a:cs typeface="+mn-cs"/>
              </a:rPr>
              <a:t>tổ , nhóm , cá nhân</a:t>
            </a:r>
            <a:endParaRPr kumimoji="0" lang="en-US" sz="5400" b="1" i="0" u="none" strike="noStrike" kern="1200" cap="none" spc="0" normalizeH="0" baseline="0" noProof="1" dirty="0">
              <a:solidFill>
                <a:schemeClr val="tx1"/>
              </a:solidFill>
              <a:effectLst>
                <a:outerShdw blurRad="38100" dist="38100" dir="2700000">
                  <a:srgbClr val="FFFFFF"/>
                </a:outerShdw>
              </a:effectLst>
              <a:latin typeface="Times New Roman" panose="02020603050405020304" pitchFamily="18" charset="0"/>
              <a:ea typeface="+mn-ea"/>
              <a:cs typeface="+mn-cs"/>
            </a:endParaRPr>
          </a:p>
        </p:txBody>
      </p:sp>
      <p:pic>
        <p:nvPicPr>
          <p:cNvPr id="2" name="Content Placeholder 2"/>
          <p:cNvPicPr>
            <a:picLocks noChangeAspect="1"/>
          </p:cNvPicPr>
          <p:nvPr/>
        </p:nvPicPr>
        <p:blipFill>
          <a:blip r:embed="rId6"/>
          <a:stretch>
            <a:fillRect/>
          </a:stretch>
        </p:blipFill>
        <p:spPr>
          <a:xfrm>
            <a:off x="869315" y="3193415"/>
            <a:ext cx="6351905" cy="3574415"/>
          </a:xfrm>
          <a:prstGeom prst="rect">
            <a:avLst/>
          </a:prstGeom>
          <a:noFill/>
          <a:ln w="9525">
            <a:noFill/>
          </a:ln>
        </p:spPr>
      </p:pic>
    </p:spTree>
    <p:custDataLst>
      <p:tags r:id="rId7"/>
    </p:custDataLst>
  </p:cSld>
  <p:clrMapOvr>
    <a:masterClrMapping/>
  </p:clrMapOvr>
  <p:transition>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Picture 9" descr="Bellcoll"/>
          <p:cNvPicPr>
            <a:picLocks noChangeAspect="1"/>
          </p:cNvPicPr>
          <p:nvPr/>
        </p:nvPicPr>
        <p:blipFill>
          <a:blip r:embed="rId1"/>
          <a:stretch>
            <a:fillRect/>
          </a:stretch>
        </p:blipFill>
        <p:spPr>
          <a:xfrm rot="8173132">
            <a:off x="7315200" y="5257800"/>
            <a:ext cx="952500" cy="952500"/>
          </a:xfrm>
          <a:prstGeom prst="rect">
            <a:avLst/>
          </a:prstGeom>
          <a:noFill/>
          <a:ln w="9525">
            <a:noFill/>
          </a:ln>
        </p:spPr>
      </p:pic>
      <p:pic>
        <p:nvPicPr>
          <p:cNvPr id="46082" name="Picture 9" descr="Bellcoll"/>
          <p:cNvPicPr>
            <a:picLocks noChangeAspect="1"/>
          </p:cNvPicPr>
          <p:nvPr/>
        </p:nvPicPr>
        <p:blipFill>
          <a:blip r:embed="rId1"/>
          <a:stretch>
            <a:fillRect/>
          </a:stretch>
        </p:blipFill>
        <p:spPr>
          <a:xfrm rot="-2562564">
            <a:off x="762000" y="685800"/>
            <a:ext cx="952500" cy="952500"/>
          </a:xfrm>
          <a:prstGeom prst="rect">
            <a:avLst/>
          </a:prstGeom>
          <a:noFill/>
          <a:ln w="9525">
            <a:noFill/>
          </a:ln>
        </p:spPr>
      </p:pic>
      <p:pic>
        <p:nvPicPr>
          <p:cNvPr id="46083" name="Picture 4" descr="1145086ejqsyt499z"/>
          <p:cNvPicPr>
            <a:picLocks noChangeAspect="1"/>
          </p:cNvPicPr>
          <p:nvPr/>
        </p:nvPicPr>
        <p:blipFill>
          <a:blip r:embed="rId2"/>
          <a:stretch>
            <a:fillRect/>
          </a:stretch>
        </p:blipFill>
        <p:spPr>
          <a:xfrm rot="-5400000">
            <a:off x="6829425" y="5210175"/>
            <a:ext cx="762000" cy="2533650"/>
          </a:xfrm>
          <a:prstGeom prst="rect">
            <a:avLst/>
          </a:prstGeom>
          <a:noFill/>
          <a:ln w="9525">
            <a:noFill/>
          </a:ln>
        </p:spPr>
      </p:pic>
      <p:pic>
        <p:nvPicPr>
          <p:cNvPr id="46084" name="Picture 5" descr="1145086ejqsyt499z"/>
          <p:cNvPicPr>
            <a:picLocks noChangeAspect="1"/>
          </p:cNvPicPr>
          <p:nvPr/>
        </p:nvPicPr>
        <p:blipFill>
          <a:blip r:embed="rId2"/>
          <a:stretch>
            <a:fillRect/>
          </a:stretch>
        </p:blipFill>
        <p:spPr>
          <a:xfrm>
            <a:off x="8382000" y="4324350"/>
            <a:ext cx="762000" cy="2533650"/>
          </a:xfrm>
          <a:prstGeom prst="rect">
            <a:avLst/>
          </a:prstGeom>
          <a:noFill/>
          <a:ln w="9525">
            <a:noFill/>
          </a:ln>
        </p:spPr>
      </p:pic>
      <p:pic>
        <p:nvPicPr>
          <p:cNvPr id="46085" name="Picture 6" descr="1145086ejqsyt499z"/>
          <p:cNvPicPr>
            <a:picLocks noChangeAspect="1"/>
          </p:cNvPicPr>
          <p:nvPr/>
        </p:nvPicPr>
        <p:blipFill>
          <a:blip r:embed="rId2"/>
          <a:stretch>
            <a:fillRect/>
          </a:stretch>
        </p:blipFill>
        <p:spPr>
          <a:xfrm>
            <a:off x="0" y="4038600"/>
            <a:ext cx="762000" cy="2533650"/>
          </a:xfrm>
          <a:prstGeom prst="rect">
            <a:avLst/>
          </a:prstGeom>
          <a:noFill/>
          <a:ln w="9525">
            <a:noFill/>
          </a:ln>
        </p:spPr>
      </p:pic>
      <p:pic>
        <p:nvPicPr>
          <p:cNvPr id="46086" name="Picture 7" descr="1145086ejqsyt499z"/>
          <p:cNvPicPr>
            <a:picLocks noChangeAspect="1"/>
          </p:cNvPicPr>
          <p:nvPr/>
        </p:nvPicPr>
        <p:blipFill>
          <a:blip r:embed="rId2"/>
          <a:stretch>
            <a:fillRect/>
          </a:stretch>
        </p:blipFill>
        <p:spPr>
          <a:xfrm rot="5400000">
            <a:off x="885825" y="5210175"/>
            <a:ext cx="762000" cy="2533650"/>
          </a:xfrm>
          <a:prstGeom prst="rect">
            <a:avLst/>
          </a:prstGeom>
          <a:noFill/>
          <a:ln w="9525">
            <a:noFill/>
          </a:ln>
        </p:spPr>
      </p:pic>
      <p:pic>
        <p:nvPicPr>
          <p:cNvPr id="46087" name="Picture 8" descr="1145086ejqsyt499z"/>
          <p:cNvPicPr>
            <a:picLocks noChangeAspect="1"/>
          </p:cNvPicPr>
          <p:nvPr/>
        </p:nvPicPr>
        <p:blipFill>
          <a:blip r:embed="rId2"/>
          <a:stretch>
            <a:fillRect/>
          </a:stretch>
        </p:blipFill>
        <p:spPr>
          <a:xfrm rot="10800000">
            <a:off x="0" y="0"/>
            <a:ext cx="762000" cy="2533650"/>
          </a:xfrm>
          <a:prstGeom prst="rect">
            <a:avLst/>
          </a:prstGeom>
          <a:noFill/>
          <a:ln w="9525">
            <a:noFill/>
          </a:ln>
        </p:spPr>
      </p:pic>
      <p:pic>
        <p:nvPicPr>
          <p:cNvPr id="46088" name="Picture 9" descr="1145086ejqsyt499z"/>
          <p:cNvPicPr>
            <a:picLocks noChangeAspect="1"/>
          </p:cNvPicPr>
          <p:nvPr/>
        </p:nvPicPr>
        <p:blipFill>
          <a:blip r:embed="rId2"/>
          <a:stretch>
            <a:fillRect/>
          </a:stretch>
        </p:blipFill>
        <p:spPr>
          <a:xfrm rot="5400000">
            <a:off x="1419225" y="-885825"/>
            <a:ext cx="762000" cy="2533650"/>
          </a:xfrm>
          <a:prstGeom prst="rect">
            <a:avLst/>
          </a:prstGeom>
          <a:noFill/>
          <a:ln w="9525">
            <a:noFill/>
          </a:ln>
        </p:spPr>
      </p:pic>
      <p:pic>
        <p:nvPicPr>
          <p:cNvPr id="46089" name="Picture 10" descr="1145086ejqsyt499z"/>
          <p:cNvPicPr>
            <a:picLocks noChangeAspect="1"/>
          </p:cNvPicPr>
          <p:nvPr/>
        </p:nvPicPr>
        <p:blipFill>
          <a:blip r:embed="rId2"/>
          <a:stretch>
            <a:fillRect/>
          </a:stretch>
        </p:blipFill>
        <p:spPr>
          <a:xfrm rot="10800000">
            <a:off x="8382000" y="0"/>
            <a:ext cx="762000" cy="2533650"/>
          </a:xfrm>
          <a:prstGeom prst="rect">
            <a:avLst/>
          </a:prstGeom>
          <a:noFill/>
          <a:ln w="9525">
            <a:noFill/>
          </a:ln>
        </p:spPr>
      </p:pic>
      <p:pic>
        <p:nvPicPr>
          <p:cNvPr id="46090" name="Picture 11" descr="1145086ejqsyt499z"/>
          <p:cNvPicPr>
            <a:picLocks noChangeAspect="1"/>
          </p:cNvPicPr>
          <p:nvPr/>
        </p:nvPicPr>
        <p:blipFill>
          <a:blip r:embed="rId2"/>
          <a:stretch>
            <a:fillRect/>
          </a:stretch>
        </p:blipFill>
        <p:spPr>
          <a:xfrm rot="-5400000">
            <a:off x="7134225" y="-885825"/>
            <a:ext cx="762000" cy="2533650"/>
          </a:xfrm>
          <a:prstGeom prst="rect">
            <a:avLst/>
          </a:prstGeom>
          <a:noFill/>
          <a:ln w="9525">
            <a:noFill/>
          </a:ln>
        </p:spPr>
      </p:pic>
      <p:grpSp>
        <p:nvGrpSpPr>
          <p:cNvPr id="46091" name="Group 6"/>
          <p:cNvGrpSpPr/>
          <p:nvPr/>
        </p:nvGrpSpPr>
        <p:grpSpPr>
          <a:xfrm rot="10800000">
            <a:off x="4495800" y="0"/>
            <a:ext cx="4648200" cy="3657600"/>
            <a:chOff x="192" y="1968"/>
            <a:chExt cx="2928" cy="2304"/>
          </a:xfrm>
        </p:grpSpPr>
        <p:pic>
          <p:nvPicPr>
            <p:cNvPr id="46092" name="Picture 7" descr="N7"/>
            <p:cNvPicPr>
              <a:picLocks noChangeAspect="1"/>
            </p:cNvPicPr>
            <p:nvPr/>
          </p:nvPicPr>
          <p:blipFill>
            <a:blip r:embed="rId3"/>
            <a:stretch>
              <a:fillRect/>
            </a:stretch>
          </p:blipFill>
          <p:spPr>
            <a:xfrm>
              <a:off x="192" y="4080"/>
              <a:ext cx="2928" cy="49"/>
            </a:xfrm>
            <a:prstGeom prst="rect">
              <a:avLst/>
            </a:prstGeom>
            <a:noFill/>
            <a:ln w="9525">
              <a:noFill/>
            </a:ln>
          </p:spPr>
        </p:pic>
        <p:pic>
          <p:nvPicPr>
            <p:cNvPr id="46093" name="Picture 8" descr="N3"/>
            <p:cNvPicPr>
              <a:picLocks noChangeAspect="1"/>
            </p:cNvPicPr>
            <p:nvPr/>
          </p:nvPicPr>
          <p:blipFill>
            <a:blip r:embed="rId4"/>
            <a:stretch>
              <a:fillRect/>
            </a:stretch>
          </p:blipFill>
          <p:spPr>
            <a:xfrm rot="-5400000" flipH="1">
              <a:off x="-792" y="3081"/>
              <a:ext cx="2304" cy="73"/>
            </a:xfrm>
            <a:prstGeom prst="rect">
              <a:avLst/>
            </a:prstGeom>
            <a:noFill/>
            <a:ln w="9525">
              <a:noFill/>
            </a:ln>
          </p:spPr>
        </p:pic>
      </p:grpSp>
      <p:grpSp>
        <p:nvGrpSpPr>
          <p:cNvPr id="46094" name="Group 6"/>
          <p:cNvGrpSpPr/>
          <p:nvPr/>
        </p:nvGrpSpPr>
        <p:grpSpPr>
          <a:xfrm>
            <a:off x="0" y="3200400"/>
            <a:ext cx="4648200" cy="3657600"/>
            <a:chOff x="192" y="1968"/>
            <a:chExt cx="2928" cy="2304"/>
          </a:xfrm>
        </p:grpSpPr>
        <p:pic>
          <p:nvPicPr>
            <p:cNvPr id="46095" name="Picture 7" descr="N7"/>
            <p:cNvPicPr>
              <a:picLocks noChangeAspect="1"/>
            </p:cNvPicPr>
            <p:nvPr/>
          </p:nvPicPr>
          <p:blipFill>
            <a:blip r:embed="rId3"/>
            <a:stretch>
              <a:fillRect/>
            </a:stretch>
          </p:blipFill>
          <p:spPr>
            <a:xfrm>
              <a:off x="192" y="4080"/>
              <a:ext cx="2928" cy="49"/>
            </a:xfrm>
            <a:prstGeom prst="rect">
              <a:avLst/>
            </a:prstGeom>
            <a:noFill/>
            <a:ln w="9525">
              <a:noFill/>
            </a:ln>
          </p:spPr>
        </p:pic>
        <p:pic>
          <p:nvPicPr>
            <p:cNvPr id="46096" name="Picture 8" descr="N3"/>
            <p:cNvPicPr>
              <a:picLocks noChangeAspect="1"/>
            </p:cNvPicPr>
            <p:nvPr/>
          </p:nvPicPr>
          <p:blipFill>
            <a:blip r:embed="rId4"/>
            <a:stretch>
              <a:fillRect/>
            </a:stretch>
          </p:blipFill>
          <p:spPr>
            <a:xfrm rot="-5400000" flipH="1">
              <a:off x="-792" y="3081"/>
              <a:ext cx="2304" cy="73"/>
            </a:xfrm>
            <a:prstGeom prst="rect">
              <a:avLst/>
            </a:prstGeom>
            <a:noFill/>
            <a:ln w="9525">
              <a:noFill/>
            </a:ln>
          </p:spPr>
        </p:pic>
      </p:grpSp>
      <p:sp>
        <p:nvSpPr>
          <p:cNvPr id="46097" name="WordArt 18"/>
          <p:cNvSpPr>
            <a:spLocks noTextEdit="1"/>
          </p:cNvSpPr>
          <p:nvPr/>
        </p:nvSpPr>
        <p:spPr>
          <a:xfrm>
            <a:off x="1143635" y="227330"/>
            <a:ext cx="6172200" cy="1676400"/>
          </a:xfrm>
          <a:prstGeom prst="rect">
            <a:avLst/>
          </a:prstGeom>
        </p:spPr>
        <p:txBody>
          <a:bodyPr wrap="none" fromWordArt="1">
            <a:prstTxWarp prst="textDeflate">
              <a:avLst>
                <a:gd name="adj" fmla="val 18750"/>
              </a:avLst>
            </a:prstTxWarp>
            <a:normAutofit/>
          </a:bodyPr>
          <a:p>
            <a:pPr algn="ctr"/>
            <a:r>
              <a:rPr lang="en-US" sz="36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rPr>
              <a:t>Trò chơi : "Chuyền nước”</a:t>
            </a:r>
            <a:endParaRPr lang="en-US" sz="3600" b="1">
              <a:ln w="19050" cap="flat" cmpd="sng">
                <a:solidFill>
                  <a:srgbClr val="99CCFF"/>
                </a:solidFill>
                <a:prstDash val="solid"/>
                <a:round/>
                <a:headEnd type="none" w="med" len="med"/>
                <a:tailEnd type="none" w="med" len="med"/>
              </a:ln>
              <a:solidFill>
                <a:srgbClr val="0066CC"/>
              </a:solidFill>
              <a:effectLst>
                <a:outerShdw dist="35921" dir="2699999" algn="ctr" rotWithShape="0">
                  <a:srgbClr val="990000"/>
                </a:outerShdw>
              </a:effectLst>
              <a:latin typeface="Times New Roman" panose="02020603050405020304" pitchFamily="18" charset="0"/>
              <a:ea typeface="Times New Roman" panose="02020603050405020304" pitchFamily="18" charset="0"/>
            </a:endParaRPr>
          </a:p>
        </p:txBody>
      </p:sp>
      <p:sp>
        <p:nvSpPr>
          <p:cNvPr id="2" name="Rectangles 1"/>
          <p:cNvSpPr/>
          <p:nvPr/>
        </p:nvSpPr>
        <p:spPr>
          <a:xfrm>
            <a:off x="565150" y="1733550"/>
            <a:ext cx="8169910" cy="483933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sz="1800">
                <a:latin typeface="Times New Roman" panose="02020603050405020304" pitchFamily="18" charset="0"/>
                <a:cs typeface="Times New Roman" panose="02020603050405020304" pitchFamily="18" charset="0"/>
              </a:rPr>
              <a:t>Luật chơi:</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 Thành viên trong nhóm sẽ sử dụng cốc, múc nước và đổ vào vỏ chai nước suối </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 Đội nào múc được nhiều nước và hoàn thành nhanh hơn sẽ giành chiến thắng.</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 Đội nào thua sẽ phải chịu hình phạt do đội thắng đưa ra.</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Cách chơi:</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 Sau khi người quản trò hô hiệu lệnh “Bắt đầu”, thành viên đầu tiên trong mỗi đội sẽ múc nước bằng cốc nhỏ  sau đó chạy đến địa điểm đặt chai nước và đổ vào đó.</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 Sau khi thành viên đầu tiên hoàn thành và chạy về cuối hàng, thành viên khác của nhóm tiếp tục đến thời gian hoàn thành. Đội nào được nhiều hơn sẽ giành chiến thắng và lấy quà của chương trình.</a:t>
            </a:r>
            <a:endParaRPr lang="en-US" sz="1800">
              <a:latin typeface="Times New Roman" panose="02020603050405020304" pitchFamily="18" charset="0"/>
              <a:cs typeface="Times New Roman" panose="02020603050405020304" pitchFamily="18" charset="0"/>
            </a:endParaRPr>
          </a:p>
          <a:p>
            <a:pPr algn="ctr"/>
            <a:r>
              <a:rPr lang="en-US" sz="1800">
                <a:latin typeface="Times New Roman" panose="02020603050405020304" pitchFamily="18" charset="0"/>
                <a:cs typeface="Times New Roman" panose="02020603050405020304" pitchFamily="18" charset="0"/>
              </a:rPr>
              <a:t>* Kết thúc: Cô nhận xét tuyên dương trẻ</a:t>
            </a:r>
            <a:endParaRPr lang="en-US" sz="1800">
              <a:latin typeface="Times New Roman" panose="02020603050405020304" pitchFamily="18" charset="0"/>
              <a:cs typeface="Times New Roman" panose="02020603050405020304" pitchFamily="18" charset="0"/>
            </a:endParaRPr>
          </a:p>
        </p:txBody>
      </p:sp>
      <p:pic>
        <p:nvPicPr>
          <p:cNvPr id="3" name="Karaoke Trời nắng trời mưa - Đặng Nhất Mai - Melody Eb - Giaoviennhac-(480p)">
            <a:hlinkClick r:id="" action="ppaction://media"/>
          </p:cNvPr>
          <p:cNvPicPr/>
          <p:nvPr>
            <a:videoFile r:link="rId5"/>
            <p:extLst>
              <p:ext uri="{DAA4B4D4-6D71-4841-9C94-3DE7FCFB9230}">
                <p14:media xmlns:p14="http://schemas.microsoft.com/office/powerpoint/2010/main" r:embed="rId6"/>
              </p:ext>
            </p:extLst>
          </p:nvPr>
        </p:nvPicPr>
        <p:blipFill>
          <a:blip r:embed="rId7"/>
          <a:stretch>
            <a:fillRect/>
          </a:stretch>
        </p:blipFill>
        <p:spPr>
          <a:xfrm>
            <a:off x="381635" y="5514340"/>
            <a:ext cx="1825625" cy="892810"/>
          </a:xfrm>
          <a:prstGeom prst="rect">
            <a:avLst/>
          </a:prstGeom>
        </p:spPr>
      </p:pic>
    </p:spTree>
    <p:custDataLst>
      <p:tags r:id="rId8"/>
    </p:custDataLst>
  </p:cSld>
  <p:clrMapOvr>
    <a:masterClrMapping/>
  </p:clrMapOvr>
  <p:transition spd="slow" advClick="0" advTm="1200000">
    <p:newsflash/>
  </p:transition>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tags/tag1.xml><?xml version="1.0" encoding="utf-8"?>
<p:tagLst xmlns:p="http://schemas.openxmlformats.org/presentationml/2006/main">
  <p:tag name="PPSNARRATIONPROPS" val="C:\Documents and Settings\PhongLan\Desktop\Giao an E-Learning Phan biet hinh tron hinh vuong\Loi gioi thieu- slide 1.wav"/>
  <p:tag name="PPSNARRATION" val="1,615582300,C:\Documents and Settings\PhongLan\Desktop\Giao an E-Learning Phan biet hinh tron hinh vuong\PHÂN BIỆT HÌNH TRÒN, VUÔNG, TAM GIÁC, CHỮ NHẬT  da sua\Media.ppcx"/>
</p:tagLst>
</file>

<file path=ppt/tags/tag2.xml><?xml version="1.0" encoding="utf-8"?>
<p:tagLst xmlns:p="http://schemas.openxmlformats.org/presentationml/2006/main">
  <p:tag name="PPSNARRATIONPROPS" val="C:\Documents and Settings\PhongLan\Desktop\Giao an E-Learning Phan biet hinh tron hinh vuong\Slide 2.wav"/>
  <p:tag name="PPSNARRATION" val="2,615582300,C:\Documents and Settings\PhongLan\Desktop\Giao an E-Learning Phan biet hinh tron hinh vuong\PHÂN BIỆT HÌNH TRÒN, VUÔNG, TAM GIÁC, CHỮ NHẬT  da sua\Media.ppcx"/>
</p:tagLst>
</file>

<file path=ppt/tags/tag3.xml><?xml version="1.0" encoding="utf-8"?>
<p:tagLst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4.xml><?xml version="1.0" encoding="utf-8"?>
<p:tagLst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5.xml><?xml version="1.0" encoding="utf-8"?>
<p:tagLst xmlns:p="http://schemas.openxmlformats.org/presentationml/2006/main">
  <p:tag name="PPSNARRATIONPROPS" val="C:\Documents and Settings\PhongLan\Desktop\Giao an E-Learning Phan biet hinh tron hinh vuong\slide 6.wav"/>
  <p:tag name="PPSNARRATION" val="6,615582300,C:\Documents and Settings\PhongLan\Desktop\Giao an E-Learning Phan biet hinh tron hinh vuong\PHÂN BIỆT HÌNH TRÒN, VUÔNG, TAM GIÁC, CHỮ NHẬT  da sua\Media.ppcx"/>
</p:tagLst>
</file>

<file path=ppt/tags/tag6.xml><?xml version="1.0" encoding="utf-8"?>
<p:tagLst xmlns:p="http://schemas.openxmlformats.org/presentationml/2006/main">
  <p:tag name="PPSNARRATIONPROPS" val="C:\Documents and Settings\PhongLan\Desktop\Giao an E-Learning Phan biet hinh tron hinh vuong\Slide 3.wav"/>
  <p:tag name="PPSNARRATION" val="3,615582300,C:\Documents and Settings\PhongLan\Desktop\Giao an E-Learning Phan biet hinh tron hinh vuong\PHÂN BIỆT HÌNH TRÒN, VUÔNG, TAM GIÁC, CHỮ NHẬT  da sua\Media.ppcx"/>
</p:tagLst>
</file>

<file path=ppt/tags/tag7.xml><?xml version="1.0" encoding="utf-8"?>
<p:tagLst xmlns:p="http://schemas.openxmlformats.org/presentationml/2006/main">
  <p:tag name="PPSNARRATIONPROPS" val="C:\Documents and Settings\PhongLan\Desktop\Giao an E-Learning Phan biet hinh tron hinh vuong\SLIDE 4.wav"/>
  <p:tag name="PPSNARRATION" val="4,615582300,C:\Documents and Settings\PhongLan\Desktop\Giao an E-Learning Phan biet hinh tron hinh vuong\PHÂN BIỆT HÌNH TRÒN, VUÔNG, TAM GIÁC, CHỮ NHẬT  da sua\Media.ppcx"/>
</p:tagLst>
</file>

<file path=ppt/tags/tag8.xml><?xml version="1.0" encoding="utf-8"?>
<p:tagLst xmlns:p="http://schemas.openxmlformats.org/presentationml/2006/main">
  <p:tag name="PPSNARRATION" val="9,615582300,C:\Documents and Settings\PhongLan\Desktop\Giao an E-Learning Phan biet hinh tron hinh vuong\PHÂN BIỆT HÌNH TRÒN, VUÔNG, TAM GIÁC, CHỮ NHẬT  da sua\Media.ppcx"/>
</p:tagLst>
</file>

<file path=ppt/tags/tag9.xml><?xml version="1.0" encoding="utf-8"?>
<p:tagLst xmlns:p="http://schemas.openxmlformats.org/presentationml/2006/main">
  <p:tag name="PPSNARRATION" val="10,615582300,C:\Documents and Settings\PhongLan\Desktop\Giao an E-Learning Phan biet hinh tron hinh vuong\PHÂN BIỆT HÌNH TRÒN, VUÔNG, TAM GIÁC, CHỮ NHẬT  da sua\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3467</Words>
  <Application>WPS Presentation</Application>
  <PresentationFormat/>
  <Paragraphs>95</Paragraphs>
  <Slides>10</Slides>
  <Notes>1</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10</vt:i4>
      </vt:variant>
    </vt:vector>
  </HeadingPairs>
  <TitlesOfParts>
    <vt:vector size="21" baseType="lpstr">
      <vt:lpstr>Arial</vt:lpstr>
      <vt:lpstr>SimSun</vt:lpstr>
      <vt:lpstr>Wingdings</vt:lpstr>
      <vt:lpstr>Times New Roman</vt:lpstr>
      <vt:lpstr>Calibri</vt:lpstr>
      <vt:lpstr>VNI-Ariston</vt:lpstr>
      <vt:lpstr>Segoe Print</vt:lpstr>
      <vt:lpstr>Microsoft YaHei</vt:lpstr>
      <vt:lpstr>Arial Unicode MS</vt:lpstr>
      <vt:lpstr>Default Design</vt:lpstr>
      <vt:lpstr>2_Default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YlmF</dc:creator>
  <cp:lastModifiedBy>Mlo H thanh</cp:lastModifiedBy>
  <cp:revision>444</cp:revision>
  <dcterms:created xsi:type="dcterms:W3CDTF">2010-01-23T21:25:00Z</dcterms:created>
  <dcterms:modified xsi:type="dcterms:W3CDTF">2024-11-14T13:53:10Z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15C4E46BD0F548FD83E75854CC449092_13</vt:lpwstr>
  </property>
  <property fmtid="{D5CDD505-2E9C-101B-9397-08002B2CF9AE}" pid="3" name="KSOProductBuildVer">
    <vt:lpwstr>1033-12.2.0.18607</vt:lpwstr>
  </property>
</Properties>
</file>