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98" r:id="rId44"/>
    <p:sldId id="288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HIỆN TƯỢNG TỰ NHIÊN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SỰ KÌ DIỆU CỦA NƯỚC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93504" y="3848149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 TÀI</a:t>
            </a:r>
            <a:r>
              <a:rPr lang="vi-VN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GIÁO VIÊN: H Nga 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Mlô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037992" y="5137762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21/03/2025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1062</Words>
  <Application>Microsoft Office PowerPoint</Application>
  <PresentationFormat>Widescreen</PresentationFormat>
  <Paragraphs>70</Paragraphs>
  <Slides>45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33</cp:revision>
  <dcterms:created xsi:type="dcterms:W3CDTF">2021-04-01T08:47:18Z</dcterms:created>
  <dcterms:modified xsi:type="dcterms:W3CDTF">2025-04-19T12:34:16Z</dcterms:modified>
</cp:coreProperties>
</file>