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2" r:id="rId3"/>
    <p:sldId id="353" r:id="rId4"/>
    <p:sldId id="354" r:id="rId5"/>
    <p:sldId id="279" r:id="rId6"/>
    <p:sldId id="280" r:id="rId7"/>
    <p:sldId id="282" r:id="rId8"/>
    <p:sldId id="284" r:id="rId9"/>
    <p:sldId id="301" r:id="rId10"/>
    <p:sldId id="286" r:id="rId11"/>
    <p:sldId id="344" r:id="rId12"/>
    <p:sldId id="343" r:id="rId13"/>
    <p:sldId id="348" r:id="rId14"/>
    <p:sldId id="337" r:id="rId15"/>
    <p:sldId id="351" r:id="rId16"/>
    <p:sldId id="349" r:id="rId18"/>
    <p:sldId id="340" r:id="rId19"/>
    <p:sldId id="347" r:id="rId20"/>
    <p:sldId id="346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9966FF"/>
    <a:srgbClr val="FF00FF"/>
    <a:srgbClr val="FFCC00"/>
    <a:srgbClr val="0000FF"/>
    <a:srgbClr val="00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64"/>
    <p:restoredTop sz="94660"/>
  </p:normalViewPr>
  <p:slideViewPr>
    <p:cSldViewPr showGuides="1">
      <p:cViewPr varScale="1">
        <p:scale>
          <a:sx n="65" d="100"/>
          <a:sy n="65" d="100"/>
        </p:scale>
        <p:origin x="12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FCABC2-8E6B-412B-8DA7-67FA8B61F2D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B3E37F-AC23-4C61-BC9D-BC85E8CEBC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789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789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E081A4-B978-4F18-A84D-091EA12707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7896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57896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defRPr/>
            </a:pPr>
            <a:endParaRPr kumimoji="1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1314F7-78AF-4073-90C8-5E020640A5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hecker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image" Target="../media/image7.wmf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audio" Target="../media/audio8.wav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2.wav"/><Relationship Id="rId7" Type="http://schemas.openxmlformats.org/officeDocument/2006/relationships/audio" Target="../media/audio6.wav"/><Relationship Id="rId6" Type="http://schemas.openxmlformats.org/officeDocument/2006/relationships/image" Target="../media/image18.png"/><Relationship Id="rId5" Type="http://schemas.openxmlformats.org/officeDocument/2006/relationships/audio" Target="../media/audio8.wav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9.wav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image" Target="../media/image33.jpeg"/><Relationship Id="rId7" Type="http://schemas.openxmlformats.org/officeDocument/2006/relationships/audio" Target="../media/audio5.wav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image" Target="../media/image18.png"/><Relationship Id="rId3" Type="http://schemas.openxmlformats.org/officeDocument/2006/relationships/audio" Target="../media/audio1.wav"/><Relationship Id="rId2" Type="http://schemas.openxmlformats.org/officeDocument/2006/relationships/image" Target="../media/image32.GIF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3.xml"/><Relationship Id="rId13" Type="http://schemas.openxmlformats.org/officeDocument/2006/relationships/audio" Target="../media/audio12.wav"/><Relationship Id="rId12" Type="http://schemas.openxmlformats.org/officeDocument/2006/relationships/audio" Target="../media/audio11.wav"/><Relationship Id="rId11" Type="http://schemas.openxmlformats.org/officeDocument/2006/relationships/audio" Target="../media/audio10.wav"/><Relationship Id="rId10" Type="http://schemas.openxmlformats.org/officeDocument/2006/relationships/image" Target="../media/image34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2.wav"/><Relationship Id="rId7" Type="http://schemas.openxmlformats.org/officeDocument/2006/relationships/audio" Target="../media/audio6.wav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9.wav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image" Target="../media/image41.jpeg"/><Relationship Id="rId7" Type="http://schemas.openxmlformats.org/officeDocument/2006/relationships/image" Target="../media/image40.jpeg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4" Type="http://schemas.openxmlformats.org/officeDocument/2006/relationships/slideLayout" Target="../slideLayouts/slideLayout12.xml"/><Relationship Id="rId13" Type="http://schemas.openxmlformats.org/officeDocument/2006/relationships/audio" Target="../media/audio11.wav"/><Relationship Id="rId12" Type="http://schemas.openxmlformats.org/officeDocument/2006/relationships/audio" Target="../media/audio10.wav"/><Relationship Id="rId11" Type="http://schemas.openxmlformats.org/officeDocument/2006/relationships/audio" Target="../media/audio13.wav"/><Relationship Id="rId10" Type="http://schemas.openxmlformats.org/officeDocument/2006/relationships/image" Target="../media/image42.jpeg"/><Relationship Id="rId1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media" Target="file:///C:\Users\Administrator\Downloads\Tro-choi-am-nhac_nhacchuongmienphi.com.mp3" TargetMode="External"/><Relationship Id="rId3" Type="http://schemas.openxmlformats.org/officeDocument/2006/relationships/audio" Target="file:///C:\Users\Administrator\Downloads\Tro-choi-am-nhac_nhacchuongmienphi.com.mp3" TargetMode="External"/><Relationship Id="rId2" Type="http://schemas.openxmlformats.org/officeDocument/2006/relationships/image" Target="../media/image44.GIF"/><Relationship Id="rId1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media" Target="file:///C:\Users\user\Desktop\tu\hoi%20tinh.mp3" TargetMode="External"/><Relationship Id="rId8" Type="http://schemas.openxmlformats.org/officeDocument/2006/relationships/audio" Target="file:///C:\Users\user\Desktop\tu\hoi%20tinh.mp3" TargetMode="External"/><Relationship Id="rId7" Type="http://schemas.openxmlformats.org/officeDocument/2006/relationships/image" Target="../media/image50.GIF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Relationship Id="rId3" Type="http://schemas.openxmlformats.org/officeDocument/2006/relationships/image" Target="../media/image7.wmf"/><Relationship Id="rId2" Type="http://schemas.openxmlformats.org/officeDocument/2006/relationships/image" Target="../media/image46.GIF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6.GIF"/><Relationship Id="rId11" Type="http://schemas.openxmlformats.org/officeDocument/2006/relationships/image" Target="../media/image25.GIF"/><Relationship Id="rId10" Type="http://schemas.openxmlformats.org/officeDocument/2006/relationships/image" Target="../media/image51.png"/><Relationship Id="rId1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wmf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1600" y="1588"/>
            <a:ext cx="9294813" cy="685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1650" y="2420938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4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WordArt 15"/>
          <p:cNvSpPr>
            <a:spLocks noTextEdit="1"/>
          </p:cNvSpPr>
          <p:nvPr/>
        </p:nvSpPr>
        <p:spPr>
          <a:xfrm>
            <a:off x="1524000" y="0"/>
            <a:ext cx="6019800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  <a:normAutofit/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GIA ĐÌNH CỦA BÉ</a:t>
            </a:r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>
                <a:gradFill rotWithShape="1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7" name="Text Box 17"/>
          <p:cNvSpPr txBox="1"/>
          <p:nvPr/>
        </p:nvSpPr>
        <p:spPr>
          <a:xfrm>
            <a:off x="-152400" y="4010025"/>
            <a:ext cx="8142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GIÁO VIÊN: H La De Mlô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14" name="WordArt 11"/>
          <p:cNvSpPr>
            <a:spLocks noTextEdit="1"/>
          </p:cNvSpPr>
          <p:nvPr/>
        </p:nvSpPr>
        <p:spPr>
          <a:xfrm>
            <a:off x="1066800" y="2133600"/>
            <a:ext cx="6705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đông :  Gia đình của bé</a:t>
            </a:r>
            <a:endParaRPr lang="en-US" sz="40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9" name="Picture 19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0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21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55" name="Text Box 15"/>
          <p:cNvSpPr txBox="1"/>
          <p:nvPr/>
        </p:nvSpPr>
        <p:spPr>
          <a:xfrm>
            <a:off x="5181600" y="63500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Số 2 : Gia đình đông con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35859" name="Text Box 19"/>
          <p:cNvSpPr txBox="1"/>
          <p:nvPr/>
        </p:nvSpPr>
        <p:spPr>
          <a:xfrm>
            <a:off x="304800" y="63627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   Số 1:  Gia đình ít con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35863" name="Text Box 23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Cho trẻ quan sát ảnh của 2 gia đình và nêu điểm khác nhau giữa 2 bức ảnh.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pic>
        <p:nvPicPr>
          <p:cNvPr id="35868" name="Picture 28">
            <a:hlinkClick r:id="" action="ppaction://media"/>
          </p:cNvPr>
          <p:cNvPicPr>
            <a:picLocks noRot="1" noChangeAspect="1"/>
          </p:cNvPicPr>
          <p:nvPr>
            <a:wavAudioFile r:embed="rId1" name="coin.wav"/>
          </p:nvPr>
        </p:nvPicPr>
        <p:blipFill>
          <a:blip r:embed="rId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470025"/>
            <a:ext cx="4572000" cy="470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70025"/>
            <a:ext cx="4606925" cy="470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49" fill="hold"/>
                                        <p:tgtEl>
                                          <p:spTgt spid="35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8"/>
                </p:tgtEl>
              </p:cMediaNode>
            </p:audio>
          </p:childTnLst>
        </p:cTn>
      </p:par>
    </p:tnLst>
    <p:bldLst>
      <p:bldP spid="35855" grpId="0"/>
      <p:bldP spid="35859" grpId="0"/>
      <p:bldP spid="35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55" name="Text Box 15"/>
          <p:cNvSpPr txBox="1"/>
          <p:nvPr/>
        </p:nvSpPr>
        <p:spPr>
          <a:xfrm>
            <a:off x="4713288" y="6186488"/>
            <a:ext cx="457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/>
              <a:t>         </a:t>
            </a:r>
            <a:r>
              <a:rPr lang="en-US" altLang="en-US" sz="2800" dirty="0">
                <a:solidFill>
                  <a:srgbClr val="0000FF"/>
                </a:solidFill>
              </a:rPr>
              <a:t>Số 2 : Gia đình nhỏ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pic>
        <p:nvPicPr>
          <p:cNvPr id="35857" name="Picture 17" descr="anh 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0" y="609600"/>
            <a:ext cx="64008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9" name="Text Box 19"/>
          <p:cNvSpPr txBox="1"/>
          <p:nvPr/>
        </p:nvSpPr>
        <p:spPr>
          <a:xfrm>
            <a:off x="228600" y="6234113"/>
            <a:ext cx="4038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  Số 1 :Gia đình lớn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35863" name="Text Box 23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Cho trẻ quan sát ảnh của 2 gia đình và nêu điểm khác nhau giữa 2 bức ảnh.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pic>
        <p:nvPicPr>
          <p:cNvPr id="35867" name="Picture 27" descr="url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343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8" name="Picture 28">
            <a:hlinkClick r:id="" action="ppaction://media"/>
          </p:cNvPr>
          <p:cNvPicPr>
            <a:picLocks noRot="1" noChangeAspect="1"/>
          </p:cNvPicPr>
          <p:nvPr>
            <a:wavAudioFile r:embed="rId3" name="coin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49" fill="hold"/>
                                        <p:tgtEl>
                                          <p:spTgt spid="35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8"/>
                </p:tgtEl>
              </p:cMediaNode>
            </p:audio>
          </p:childTnLst>
        </p:cTn>
      </p:par>
    </p:tnLst>
    <p:bldLst>
      <p:bldP spid="35855" grpId="0"/>
      <p:bldP spid="35859" grpId="0"/>
      <p:bldP spid="358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vi-VN" altLang="en-US" dirty="0"/>
              <a:t>///////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228600" indent="-228600" eaLnBrk="1" hangingPunct="1"/>
            <a:endParaRPr lang="en-US" altLang="en-US" dirty="0"/>
          </a:p>
        </p:txBody>
      </p:sp>
      <p:pic>
        <p:nvPicPr>
          <p:cNvPr id="15364" name="Picture 4" descr="illustration_cartoon_girl_B10-PSD-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15"/>
          <p:cNvSpPr/>
          <p:nvPr/>
        </p:nvSpPr>
        <p:spPr>
          <a:xfrm>
            <a:off x="0" y="0"/>
            <a:ext cx="119063" cy="360363"/>
          </a:xfrm>
          <a:prstGeom prst="rect">
            <a:avLst/>
          </a:prstGeom>
          <a:noFill/>
          <a:ln w="9525">
            <a:noFill/>
          </a:ln>
        </p:spPr>
        <p:txBody>
          <a:bodyPr wrap="none" lIns="82817" tIns="41409" rIns="82817" bIns="41409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</p:txBody>
      </p:sp>
      <p:pic>
        <p:nvPicPr>
          <p:cNvPr id="15366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6076950"/>
            <a:ext cx="642938" cy="93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6094413"/>
            <a:ext cx="642937" cy="93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6094413"/>
            <a:ext cx="644525" cy="93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096000"/>
            <a:ext cx="642938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6118225"/>
            <a:ext cx="644525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6118225"/>
            <a:ext cx="644525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6118225"/>
            <a:ext cx="642938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75" y="6135688"/>
            <a:ext cx="642938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63" y="6135688"/>
            <a:ext cx="646112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3" y="6143625"/>
            <a:ext cx="642937" cy="93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3" y="6161088"/>
            <a:ext cx="642937" cy="93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0" y="6161088"/>
            <a:ext cx="642938" cy="931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78" name="Group 2"/>
          <p:cNvGrpSpPr/>
          <p:nvPr/>
        </p:nvGrpSpPr>
        <p:grpSpPr>
          <a:xfrm>
            <a:off x="-228600" y="0"/>
            <a:ext cx="2654300" cy="3429000"/>
            <a:chOff x="-107156" y="-1"/>
            <a:chExt cx="3926541" cy="3748881"/>
          </a:xfrm>
        </p:grpSpPr>
        <p:pic>
          <p:nvPicPr>
            <p:cNvPr id="15382" name="Picture 4" descr="sun12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83" name="Picture 5" descr="sun14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79" name="Rectangle 26"/>
          <p:cNvSpPr/>
          <p:nvPr/>
        </p:nvSpPr>
        <p:spPr>
          <a:xfrm>
            <a:off x="0" y="0"/>
            <a:ext cx="119063" cy="360363"/>
          </a:xfrm>
          <a:prstGeom prst="rect">
            <a:avLst/>
          </a:prstGeom>
          <a:noFill/>
          <a:ln w="9525">
            <a:noFill/>
          </a:ln>
        </p:spPr>
        <p:txBody>
          <a:bodyPr wrap="none" lIns="82817" tIns="41409" rIns="82817" bIns="41409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</p:txBody>
      </p:sp>
      <p:pic>
        <p:nvPicPr>
          <p:cNvPr id="15380" name="Picture 25" descr="Picture1buomday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0"/>
            <a:ext cx="1646238" cy="440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1" name="WordArt 11"/>
          <p:cNvSpPr>
            <a:spLocks noTextEdit="1"/>
          </p:cNvSpPr>
          <p:nvPr/>
        </p:nvSpPr>
        <p:spPr>
          <a:xfrm>
            <a:off x="2133600" y="990600"/>
            <a:ext cx="548481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1 : Nhanh tay - Nhanh mắt</a:t>
            </a:r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21" name="AutoShape 9"/>
          <p:cNvSpPr/>
          <p:nvPr/>
        </p:nvSpPr>
        <p:spPr>
          <a:xfrm>
            <a:off x="6477000" y="0"/>
            <a:ext cx="2819400" cy="2133600"/>
          </a:xfrm>
          <a:prstGeom prst="wedgeEllipseCallout">
            <a:avLst>
              <a:gd name="adj1" fmla="val -61148"/>
              <a:gd name="adj2" fmla="val 1979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Hãy tìm cho mình gia đình đông con ?</a:t>
            </a:r>
            <a:endParaRPr lang="en-US" altLang="en-US" sz="2800" dirty="0"/>
          </a:p>
        </p:txBody>
      </p:sp>
      <p:pic>
        <p:nvPicPr>
          <p:cNvPr id="38916" name="Picture 4" descr="url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81000"/>
            <a:ext cx="3733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5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0"/>
            <a:ext cx="21209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3" name="Picture 31" descr="gia dinh 3 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3810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4" name="Picture 32" descr="url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81400"/>
            <a:ext cx="3595688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55" name="Oval 43"/>
          <p:cNvSpPr>
            <a:spLocks noChangeAspect="1"/>
          </p:cNvSpPr>
          <p:nvPr/>
        </p:nvSpPr>
        <p:spPr>
          <a:xfrm>
            <a:off x="228600" y="0"/>
            <a:ext cx="3962400" cy="3124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</p:txBody>
      </p:sp>
      <p:sp>
        <p:nvSpPr>
          <p:cNvPr id="38956" name="Oval 44"/>
          <p:cNvSpPr/>
          <p:nvPr/>
        </p:nvSpPr>
        <p:spPr>
          <a:xfrm>
            <a:off x="228600" y="3581400"/>
            <a:ext cx="3962400" cy="3124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</p:txBody>
      </p:sp>
      <p:sp>
        <p:nvSpPr>
          <p:cNvPr id="38957" name="Oval 45"/>
          <p:cNvSpPr/>
          <p:nvPr/>
        </p:nvSpPr>
        <p:spPr>
          <a:xfrm>
            <a:off x="4648200" y="3581400"/>
            <a:ext cx="4191000" cy="3048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</p:txBody>
      </p:sp>
      <p:pic>
        <p:nvPicPr>
          <p:cNvPr id="38958" name="Picture 46">
            <a:hlinkClick r:id="" action="ppaction://media"/>
          </p:cNvPr>
          <p:cNvPicPr>
            <a:picLocks noRot="1" noChangeAspect="1"/>
          </p:cNvPicPr>
          <p:nvPr>
            <a:wavAudioFile r:embed="rId5" name="coin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9" name="Picture 47">
            <a:hlinkClick r:id="" action="ppaction://media"/>
          </p:cNvPr>
          <p:cNvPicPr>
            <a:picLocks noRot="1" noChangeAspect="1"/>
          </p:cNvPicPr>
          <p:nvPr>
            <a:wavAudioFile r:embed="rId7" name="camera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0" name="Picture 48">
            <a:hlinkClick r:id="" action="ppaction://media"/>
          </p:cNvPr>
          <p:cNvPicPr>
            <a:picLocks noRot="1" noChangeAspect="1"/>
          </p:cNvPicPr>
          <p:nvPr>
            <a:wavAudioFile r:embed="rId8" name="applause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2" name="Picture 50">
            <a:hlinkClick r:id="" action="ppaction://media"/>
          </p:cNvPr>
          <p:cNvPicPr>
            <a:picLocks noRot="1" noChangeAspect="1"/>
          </p:cNvPicPr>
          <p:nvPr>
            <a:wavAudioFile r:embed="rId9" name="bomb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3" name="Picture 51">
            <a:hlinkClick r:id="" action="ppaction://media"/>
          </p:cNvPr>
          <p:cNvPicPr>
            <a:picLocks noRot="1" noChangeAspect="1"/>
          </p:cNvPicPr>
          <p:nvPr>
            <a:wavAudioFile r:embed="rId10" name="type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23" fill="hold"/>
                                        <p:tgtEl>
                                          <p:spTgt spid="38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41" fill="hold"/>
                                        <p:tgtEl>
                                          <p:spTgt spid="389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62" fill="hold"/>
                                        <p:tgtEl>
                                          <p:spTgt spid="38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38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53" fill="hold"/>
                                        <p:tgtEl>
                                          <p:spTgt spid="38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8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9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60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62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63"/>
                </p:tgtEl>
              </p:cMediaNode>
            </p:audio>
          </p:childTnLst>
        </p:cTn>
      </p:par>
    </p:tnLst>
    <p:bldLst>
      <p:bldP spid="38921" grpId="0" animBg="1"/>
      <p:bldP spid="38955" grpId="0" animBg="1"/>
      <p:bldP spid="38955" grpId="1" animBg="1"/>
      <p:bldP spid="38956" grpId="0" animBg="1"/>
      <p:bldP spid="38956" grpId="1" animBg="1"/>
      <p:bldP spid="389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66" name="Picture 42" descr="gia dinh 1 con tr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3540125"/>
            <a:ext cx="4343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1" name="AutoShape 7"/>
          <p:cNvSpPr/>
          <p:nvPr/>
        </p:nvSpPr>
        <p:spPr>
          <a:xfrm>
            <a:off x="1752600" y="3276600"/>
            <a:ext cx="2819400" cy="1600200"/>
          </a:xfrm>
          <a:prstGeom prst="wedgeEllipseCallout">
            <a:avLst>
              <a:gd name="adj1" fmla="val -61037"/>
              <a:gd name="adj2" fmla="val 5981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Hãy tìm cho tớ gia đình ít con</a:t>
            </a:r>
            <a:endParaRPr lang="en-US" altLang="en-US" sz="2800" dirty="0"/>
          </a:p>
        </p:txBody>
      </p:sp>
      <p:pic>
        <p:nvPicPr>
          <p:cNvPr id="52234" name="Picture 10" descr="Orange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733800"/>
            <a:ext cx="2840038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5" name="Picture 31">
            <a:hlinkClick r:id="" action="ppaction://media"/>
          </p:cNvPr>
          <p:cNvPicPr>
            <a:picLocks noRot="1" noChangeAspect="1"/>
          </p:cNvPicPr>
          <p:nvPr>
            <a:wavAudioFile r:embed="rId3" name="ren2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6" name="Picture 32">
            <a:hlinkClick r:id="" action="ppaction://media"/>
          </p:cNvPr>
          <p:cNvPicPr>
            <a:picLocks noRot="1" noChangeAspect="1"/>
          </p:cNvPicPr>
          <p:nvPr>
            <a:wavAudioFile r:embed="rId5" name="camera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7" name="Picture 33">
            <a:hlinkClick r:id="" action="ppaction://media"/>
          </p:cNvPr>
          <p:cNvPicPr>
            <a:picLocks noRot="1" noChangeAspect="1"/>
          </p:cNvPicPr>
          <p:nvPr>
            <a:wavAudioFile r:embed="rId6" name="applause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8" name="Picture 34">
            <a:hlinkClick r:id="" action="ppaction://media"/>
          </p:cNvPr>
          <p:cNvPicPr>
            <a:picLocks noRot="1" noChangeAspect="1"/>
          </p:cNvPicPr>
          <p:nvPr>
            <a:wavAudioFile r:embed="rId7" name="bomb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60" name="Picture 36" descr="gia dinh 2 con sinh do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572000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48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en-US" altLang="en-US" dirty="0"/>
          </a:p>
        </p:txBody>
      </p:sp>
      <p:pic>
        <p:nvPicPr>
          <p:cNvPr id="52262" name="Picture 38">
            <a:hlinkClick r:id="" action="ppaction://media"/>
          </p:cNvPr>
          <p:cNvPicPr>
            <a:picLocks noRot="1" noChangeAspect="1"/>
          </p:cNvPicPr>
          <p:nvPr>
            <p:ph sz="half" idx="1"/>
            <a:wavAudioFile r:embed="rId9" name="type.wav"/>
          </p:nvPr>
        </p:nvPicPr>
        <p:blipFill>
          <a:blip r:embed="rId4"/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</p:spPr>
      </p:pic>
      <p:pic>
        <p:nvPicPr>
          <p:cNvPr id="52264" name="Picture 40" descr="gia dinh dong 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0"/>
            <a:ext cx="43434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Content Placeholder 2"/>
          <p:cNvSpPr>
            <a:spLocks noGrp="1"/>
          </p:cNvSpPr>
          <p:nvPr>
            <p:ph sz="quarter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bg2"/>
              </a:buClr>
              <a:buSzTx/>
              <a:buFont typeface="Monotype Sorts" pitchFamily="2" charset="2"/>
            </a:pPr>
            <a:endParaRPr lang="en-US" altLang="en-US" dirty="0"/>
          </a:p>
        </p:txBody>
      </p:sp>
      <p:sp>
        <p:nvSpPr>
          <p:cNvPr id="17422" name="Content Placeholder 10"/>
          <p:cNvSpPr>
            <a:spLocks noGrp="1"/>
          </p:cNvSpPr>
          <p:nvPr>
            <p:ph sz="quarter" idx="3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bg2"/>
              </a:buClr>
              <a:buSzTx/>
              <a:buFont typeface="Monotype Sorts" pitchFamily="2" charset="2"/>
            </a:pPr>
            <a:endParaRPr lang="en-US" alt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6" fill="hold"/>
                                        <p:tgtEl>
                                          <p:spTgt spid="52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205" fill="hold"/>
                                        <p:tgtEl>
                                          <p:spTgt spid="52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5" fill="hold"/>
                                        <p:tgtEl>
                                          <p:spTgt spid="52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6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48" fill="hold"/>
                                        <p:tgtEl>
                                          <p:spTgt spid="52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6"/>
                  </p:tgtEl>
                </p:cond>
              </p:nextCondLst>
            </p:seq>
          </p:childTnLst>
        </p:cTn>
      </p:par>
    </p:tnLst>
    <p:bldLst>
      <p:bldP spid="522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5" name="Picture 7" descr="ur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0"/>
            <a:ext cx="4267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8" descr="22982e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3886200"/>
            <a:ext cx="1916113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7" name="AutoShape 9"/>
          <p:cNvSpPr/>
          <p:nvPr/>
        </p:nvSpPr>
        <p:spPr>
          <a:xfrm>
            <a:off x="4572000" y="3352800"/>
            <a:ext cx="2971800" cy="2743200"/>
          </a:xfrm>
          <a:prstGeom prst="wedgeEllipseCallout">
            <a:avLst>
              <a:gd name="adj1" fmla="val 70083"/>
              <a:gd name="adj2" fmla="val 170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Đố các bạn biết đâu là gia đình nhỏ, 2 con?</a:t>
            </a:r>
            <a:endParaRPr lang="en-US" altLang="en-US" dirty="0"/>
          </a:p>
        </p:txBody>
      </p:sp>
      <p:pic>
        <p:nvPicPr>
          <p:cNvPr id="53261" name="Picture 13" descr="gia din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7675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79" name="Oval 31"/>
          <p:cNvSpPr/>
          <p:nvPr/>
        </p:nvSpPr>
        <p:spPr>
          <a:xfrm>
            <a:off x="0" y="-114300"/>
            <a:ext cx="4572000" cy="3352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</p:txBody>
      </p:sp>
      <p:sp>
        <p:nvSpPr>
          <p:cNvPr id="53280" name="Oval 32"/>
          <p:cNvSpPr/>
          <p:nvPr/>
        </p:nvSpPr>
        <p:spPr>
          <a:xfrm>
            <a:off x="4648200" y="0"/>
            <a:ext cx="4495800" cy="3352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</p:txBody>
      </p:sp>
      <p:pic>
        <p:nvPicPr>
          <p:cNvPr id="53281" name="Picture 33" descr="url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82" name="Oval 34"/>
          <p:cNvSpPr/>
          <p:nvPr/>
        </p:nvSpPr>
        <p:spPr>
          <a:xfrm>
            <a:off x="0" y="3429000"/>
            <a:ext cx="4343400" cy="3429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/>
          </a:p>
        </p:txBody>
      </p:sp>
      <p:pic>
        <p:nvPicPr>
          <p:cNvPr id="53283" name="Picture 35">
            <a:hlinkClick r:id="" action="ppaction://media"/>
          </p:cNvPr>
          <p:cNvPicPr>
            <a:picLocks noRot="1" noChangeAspect="1"/>
          </p:cNvPicPr>
          <p:nvPr>
            <a:wavAudioFile r:embed="rId5" name="ren2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4" name="Picture 36">
            <a:hlinkClick r:id="" action="ppaction://media"/>
          </p:cNvPr>
          <p:cNvPicPr>
            <a:picLocks noRot="1" noChangeAspect="1"/>
          </p:cNvPicPr>
          <p:nvPr>
            <a:wavAudioFile r:embed="rId7" name="camera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6" name="Picture 38">
            <a:hlinkClick r:id="" action="ppaction://media"/>
          </p:cNvPr>
          <p:cNvPicPr>
            <a:picLocks noRot="1" noChangeAspect="1"/>
          </p:cNvPicPr>
          <p:nvPr>
            <a:wavAudioFile r:embed="rId8" name="applause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9" name="Picture 41">
            <a:hlinkClick r:id="" action="ppaction://media"/>
          </p:cNvPr>
          <p:cNvPicPr>
            <a:picLocks noRot="1" noChangeAspect="1"/>
          </p:cNvPicPr>
          <p:nvPr>
            <a:wavAudioFile r:embed="rId9" name="bomb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90" name="Picture 42">
            <a:hlinkClick r:id="" action="ppaction://media"/>
          </p:cNvPr>
          <p:cNvPicPr>
            <a:picLocks noRot="1" noChangeAspect="1"/>
          </p:cNvPicPr>
          <p:nvPr>
            <p:ph/>
            <a:wavAudioFile r:embed="rId10" name="type.wav"/>
          </p:nvPr>
        </p:nvPicPr>
        <p:blipFill>
          <a:blip r:embed="rId6"/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32" fill="hold"/>
                                        <p:tgtEl>
                                          <p:spTgt spid="53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23" fill="hold"/>
                                        <p:tgtEl>
                                          <p:spTgt spid="53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5" fill="hold"/>
                                        <p:tgtEl>
                                          <p:spTgt spid="53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762" fill="hold"/>
                                        <p:tgtEl>
                                          <p:spTgt spid="53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3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66" fill="hold"/>
                                        <p:tgtEl>
                                          <p:spTgt spid="53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1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3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4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6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9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90"/>
                </p:tgtEl>
              </p:cMediaNode>
            </p:audio>
          </p:childTnLst>
        </p:cTn>
      </p:par>
    </p:tnLst>
    <p:bldLst>
      <p:bldP spid="53257" grpId="0" animBg="1"/>
      <p:bldP spid="53279" grpId="0" animBg="1"/>
      <p:bldP spid="53279" grpId="1" animBg="1"/>
      <p:bldP spid="53280" grpId="0" animBg="1"/>
      <p:bldP spid="53280" grpId="1" animBg="1"/>
      <p:bldP spid="532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5" name="Picture 9" descr="25543n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1219200"/>
            <a:ext cx="202565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6" name="AutoShape 10"/>
          <p:cNvSpPr/>
          <p:nvPr/>
        </p:nvSpPr>
        <p:spPr>
          <a:xfrm>
            <a:off x="0" y="0"/>
            <a:ext cx="2971800" cy="2209800"/>
          </a:xfrm>
          <a:prstGeom prst="wedgeEllipseCallout">
            <a:avLst>
              <a:gd name="adj1" fmla="val 74519"/>
              <a:gd name="adj2" fmla="val 418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Các bạn ơi, hãy tìm cho Cô gia đình nhỏ</a:t>
            </a:r>
            <a:endParaRPr lang="en-US" altLang="en-US" sz="2800" dirty="0"/>
          </a:p>
        </p:txBody>
      </p:sp>
      <p:pic>
        <p:nvPicPr>
          <p:cNvPr id="39976" name="Picture 40">
            <a:hlinkClick r:id="" action="ppaction://media"/>
          </p:cNvPr>
          <p:cNvPicPr>
            <a:picLocks noRot="1" noChangeAspect="1"/>
          </p:cNvPicPr>
          <p:nvPr>
            <a:wavAudioFile r:embed="rId2" name="coin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77" name="Picture 41">
            <a:hlinkClick r:id="" action="ppaction://media"/>
          </p:cNvPr>
          <p:cNvPicPr>
            <a:picLocks noRot="1" noChangeAspect="1"/>
          </p:cNvPicPr>
          <p:nvPr>
            <a:wavAudioFile r:embed="rId4" name="camera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78" name="Picture 42">
            <a:hlinkClick r:id="" action="ppaction://media"/>
          </p:cNvPr>
          <p:cNvPicPr>
            <a:picLocks noRot="1" noChangeAspect="1"/>
          </p:cNvPicPr>
          <p:nvPr>
            <a:wavAudioFile r:embed="rId5" name="applause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79" name="Picture 43">
            <a:hlinkClick r:id="" action="ppaction://media"/>
          </p:cNvPr>
          <p:cNvPicPr>
            <a:picLocks noRot="1" noChangeAspect="1"/>
          </p:cNvPicPr>
          <p:nvPr>
            <a:wavAudioFile r:embed="rId6" name="bomb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80" name="Picture 44" descr="gia dinh ba the h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657600"/>
            <a:ext cx="4114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81" name="Picture 45" descr="gia dinh 3 the h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57600"/>
            <a:ext cx="4622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84" name="Picture 48">
            <a:hlinkClick r:id="" action="ppaction://media"/>
          </p:cNvPr>
          <p:cNvPicPr>
            <a:picLocks noRot="1" noChangeAspect="1"/>
          </p:cNvPicPr>
          <p:nvPr>
            <p:ph/>
            <a:wavAudioFile r:embed="rId9" name="type.wav"/>
          </p:nvPr>
        </p:nvPicPr>
        <p:blipFill>
          <a:blip r:embed="rId3"/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</p:spPr>
      </p:pic>
      <p:pic>
        <p:nvPicPr>
          <p:cNvPr id="39986" name="Picture 50" descr="gia dinh quyen linh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0"/>
            <a:ext cx="41910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59" fill="hold"/>
                                        <p:tgtEl>
                                          <p:spTgt spid="39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8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92" fill="hold"/>
                                        <p:tgtEl>
                                          <p:spTgt spid="399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39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1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28" fill="hold"/>
                                        <p:tgtEl>
                                          <p:spTgt spid="399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53" fill="hold"/>
                                        <p:tgtEl>
                                          <p:spTgt spid="399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1"/>
                  </p:tgtEl>
                </p:cond>
              </p:nextCondLst>
            </p:seq>
          </p:childTnLst>
        </p:cTn>
      </p:par>
    </p:tnLst>
    <p:bldLst>
      <p:bldP spid="399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988279Barres_fleurs__16_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2" descr="988279Barres_fleurs__16_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572000" y="3200400"/>
            <a:ext cx="4572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513" y="7620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0" y="1905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0" y="1905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8000" y="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TextBox 3"/>
          <p:cNvSpPr txBox="1"/>
          <p:nvPr/>
        </p:nvSpPr>
        <p:spPr>
          <a:xfrm>
            <a:off x="304800" y="1981200"/>
            <a:ext cx="85344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cs typeface="Arial" panose="020B0604020202020204" pitchFamily="34" charset="0"/>
              </a:rPr>
              <a:t>Trò chơi 2 </a:t>
            </a:r>
            <a:endParaRPr lang="en-US" altLang="en-US" sz="8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cs typeface="Arial" panose="020B0604020202020204" pitchFamily="34" charset="0"/>
              </a:rPr>
              <a:t>Tìm về gia đình</a:t>
            </a:r>
            <a:endParaRPr lang="en-US" altLang="en-US" sz="80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7177" name="Tro-choi-am-nhac_nhacchuongmienphi.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993776"/>
            <a:ext cx="7684958" cy="110331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p>
            <a:pPr algn="ctr"/>
            <a:r>
              <a:rPr sz="20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 CHÚC CÁC CÔ DỒI DÀO SỨC KHOẺ </a:t>
            </a:r>
            <a:endParaRPr sz="24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CHÁU CHĂM NGOAN HỌC GIỎI</a:t>
            </a:r>
            <a:endParaRPr sz="24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971800" y="1676400"/>
            <a:ext cx="2971800" cy="1257300"/>
            <a:chOff x="1992" y="960"/>
            <a:chExt cx="1200" cy="600"/>
          </a:xfrm>
        </p:grpSpPr>
        <p:pic>
          <p:nvPicPr>
            <p:cNvPr id="22555" name="Picture 4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56" name="Picture 5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57" name="Picture 6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4" name="WordArt 7"/>
          <p:cNvSpPr>
            <a:spLocks noTextEdit="1"/>
          </p:cNvSpPr>
          <p:nvPr/>
        </p:nvSpPr>
        <p:spPr>
          <a:xfrm>
            <a:off x="1447800" y="3429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20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 THÚC TIẾT HỌC</a:t>
            </a:r>
            <a:endParaRPr lang="en-US" sz="2000" b="1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5" name="Picture 8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9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0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1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2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3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2" name="Picture 14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3" name="Picture 15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620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4" name="Picture 16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5" name="Picture 17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8956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6" name="Picture 18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86000"/>
            <a:ext cx="2209800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6" name="Picture 19" descr="heartandleaf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Picture 20" descr="heartandleaf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048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Picture 21" descr="heartandleafb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Picture 22" descr="heartandleafb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11" name="Picture 23" descr="KITT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480" flipH="1">
            <a:off x="3548063" y="3860800"/>
            <a:ext cx="2662237" cy="228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3713" y="6910388"/>
            <a:ext cx="436562" cy="487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52" name="Group 2"/>
          <p:cNvGrpSpPr/>
          <p:nvPr/>
        </p:nvGrpSpPr>
        <p:grpSpPr>
          <a:xfrm>
            <a:off x="-566737" y="820738"/>
            <a:ext cx="3714750" cy="3429000"/>
            <a:chOff x="-107156" y="-1"/>
            <a:chExt cx="3926541" cy="3748881"/>
          </a:xfrm>
        </p:grpSpPr>
        <p:pic>
          <p:nvPicPr>
            <p:cNvPr id="22553" name="Picture 4" descr="sun12[1]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54" name="Picture 5" descr="sun14[1]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1600" y="1588"/>
            <a:ext cx="9294813" cy="685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1650" y="2420938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4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5" name="WordArt 15"/>
          <p:cNvSpPr>
            <a:spLocks noTextEdit="1"/>
          </p:cNvSpPr>
          <p:nvPr/>
        </p:nvSpPr>
        <p:spPr>
          <a:xfrm>
            <a:off x="1524000" y="0"/>
            <a:ext cx="6019800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  <a:normAutofit/>
          </a:bodyPr>
          <a:p>
            <a:pPr algn="ctr"/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7" name="WordArt 11"/>
          <p:cNvSpPr>
            <a:spLocks noTextEdit="1"/>
          </p:cNvSpPr>
          <p:nvPr/>
        </p:nvSpPr>
        <p:spPr>
          <a:xfrm>
            <a:off x="1066800" y="2133600"/>
            <a:ext cx="6705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đông 1: ỔN ĐỊNH </a:t>
            </a:r>
            <a:endParaRPr lang="en-US" sz="40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9" name="Picture 19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0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21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3" descr="lang 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lang 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1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2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1650" y="2420938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4" descr="flowerba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9" name="WordArt 15"/>
          <p:cNvSpPr>
            <a:spLocks noTextEdit="1"/>
          </p:cNvSpPr>
          <p:nvPr/>
        </p:nvSpPr>
        <p:spPr>
          <a:xfrm>
            <a:off x="1524000" y="0"/>
            <a:ext cx="6019800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  <a:normAutofit/>
          </a:bodyPr>
          <a:p>
            <a:pPr algn="ctr"/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1" name="WordArt 11"/>
          <p:cNvSpPr>
            <a:spLocks noTextEdit="1"/>
          </p:cNvSpPr>
          <p:nvPr/>
        </p:nvSpPr>
        <p:spPr>
          <a:xfrm>
            <a:off x="1066800" y="2133600"/>
            <a:ext cx="6705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đông 2: NỘI DUNG </a:t>
            </a:r>
            <a:endParaRPr lang="en-US" sz="40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9" name="Picture 19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0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21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7" name="Text Box 3"/>
          <p:cNvSpPr txBox="1"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Gia đình 1 con</a:t>
            </a:r>
            <a:endParaRPr lang="en-US" altLang="en-US" sz="7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8803" name="AutoShape 19"/>
          <p:cNvSpPr/>
          <p:nvPr/>
        </p:nvSpPr>
        <p:spPr>
          <a:xfrm>
            <a:off x="0" y="2590800"/>
            <a:ext cx="1600200" cy="685800"/>
          </a:xfrm>
          <a:prstGeom prst="wedgeRoundRectCallout">
            <a:avLst>
              <a:gd name="adj1" fmla="val 65181"/>
              <a:gd name="adj2" fmla="val -122685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altLang="en-US" sz="2800" dirty="0">
                <a:solidFill>
                  <a:srgbClr val="FF0000"/>
                </a:solidFill>
                <a:latin typeface=".VnTime" pitchFamily="34" charset="0"/>
              </a:rPr>
              <a:t>ố</a:t>
            </a:r>
            <a:endParaRPr lang="en-US" alt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8804" name="AutoShape 20"/>
          <p:cNvSpPr>
            <a:spLocks noChangeArrowheads="1"/>
          </p:cNvSpPr>
          <p:nvPr/>
        </p:nvSpPr>
        <p:spPr bwMode="auto">
          <a:xfrm>
            <a:off x="3962400" y="685800"/>
            <a:ext cx="1600200" cy="685800"/>
          </a:xfrm>
          <a:prstGeom prst="wedgeRoundRectCallout">
            <a:avLst>
              <a:gd name="adj1" fmla="val 597"/>
              <a:gd name="adj2" fmla="val 18703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Dũng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8805" name="AutoShape 21"/>
          <p:cNvSpPr/>
          <p:nvPr/>
        </p:nvSpPr>
        <p:spPr>
          <a:xfrm>
            <a:off x="7239000" y="0"/>
            <a:ext cx="1600200" cy="685800"/>
          </a:xfrm>
          <a:prstGeom prst="wedgeRoundRectCallout">
            <a:avLst>
              <a:gd name="adj1" fmla="val -58630"/>
              <a:gd name="adj2" fmla="val 16782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altLang="en-US" sz="2800" dirty="0">
                <a:solidFill>
                  <a:srgbClr val="FF0000"/>
                </a:solidFill>
                <a:latin typeface=".VnTime" pitchFamily="34" charset="0"/>
              </a:rPr>
              <a:t>ẹ</a:t>
            </a:r>
            <a:endParaRPr lang="en-US" alt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152400" y="4495800"/>
            <a:ext cx="2438400" cy="1200150"/>
            <a:chOff x="0" y="3168"/>
            <a:chExt cx="1728" cy="1008"/>
          </a:xfrm>
        </p:grpSpPr>
        <p:sp>
          <p:nvSpPr>
            <p:cNvPr id="7182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§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7183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176" name="WordArt 38"/>
          <p:cNvSpPr>
            <a:spLocks noTextEdit="1"/>
          </p:cNvSpPr>
          <p:nvPr/>
        </p:nvSpPr>
        <p:spPr>
          <a:xfrm>
            <a:off x="1143000" y="48387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7" name="WordArt 39"/>
          <p:cNvSpPr>
            <a:spLocks noTextEdit="1"/>
          </p:cNvSpPr>
          <p:nvPr/>
        </p:nvSpPr>
        <p:spPr>
          <a:xfrm>
            <a:off x="1143000" y="48958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8" name="WordArt 40"/>
          <p:cNvSpPr>
            <a:spLocks noTextEdit="1"/>
          </p:cNvSpPr>
          <p:nvPr/>
        </p:nvSpPr>
        <p:spPr>
          <a:xfrm>
            <a:off x="1143000" y="48958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9" name="WordArt 41"/>
          <p:cNvSpPr>
            <a:spLocks noTextEdit="1"/>
          </p:cNvSpPr>
          <p:nvPr/>
        </p:nvSpPr>
        <p:spPr>
          <a:xfrm>
            <a:off x="1066800" y="49530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80" name="WordArt 42"/>
          <p:cNvSpPr>
            <a:spLocks noTextEdit="1"/>
          </p:cNvSpPr>
          <p:nvPr/>
        </p:nvSpPr>
        <p:spPr>
          <a:xfrm>
            <a:off x="1143000" y="49530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42" name="AutoShape 34"/>
          <p:cNvSpPr/>
          <p:nvPr/>
        </p:nvSpPr>
        <p:spPr>
          <a:xfrm>
            <a:off x="457200" y="47815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803" grpId="0" animBg="1"/>
      <p:bldP spid="118804" grpId="0" animBg="1"/>
      <p:bldP spid="118805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1905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3"/>
          <p:cNvSpPr txBox="1"/>
          <p:nvPr/>
        </p:nvSpPr>
        <p:spPr>
          <a:xfrm>
            <a:off x="0" y="5546725"/>
            <a:ext cx="9144000" cy="13112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8000" dirty="0">
                <a:solidFill>
                  <a:srgbClr val="0000FF"/>
                </a:solidFill>
                <a:latin typeface="Arial" panose="020B0604020202020204" pitchFamily="34" charset="0"/>
              </a:rPr>
              <a:t>Gia đình 2 con</a:t>
            </a:r>
            <a:endParaRPr lang="en-US" altLang="en-US" sz="8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8196" name="Group 4"/>
          <p:cNvGrpSpPr/>
          <p:nvPr/>
        </p:nvGrpSpPr>
        <p:grpSpPr>
          <a:xfrm>
            <a:off x="0" y="-533400"/>
            <a:ext cx="9144000" cy="7620000"/>
            <a:chOff x="0" y="-24"/>
            <a:chExt cx="5760" cy="4368"/>
          </a:xfrm>
        </p:grpSpPr>
        <p:grpSp>
          <p:nvGrpSpPr>
            <p:cNvPr id="8210" name="Group 5"/>
            <p:cNvGrpSpPr/>
            <p:nvPr/>
          </p:nvGrpSpPr>
          <p:grpSpPr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8220" name="Picture 6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21" name="Picture 7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22" name="Picture 8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23" name="Picture 9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8211" name="Group 10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8212" name="Picture 11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3" name="Picture 12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4" name="Picture 13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5" name="Picture 14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6" name="Picture 15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7" name="Picture 16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8" name="Picture 17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9" name="Picture 18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19827" name="AutoShape 19"/>
          <p:cNvSpPr/>
          <p:nvPr/>
        </p:nvSpPr>
        <p:spPr>
          <a:xfrm>
            <a:off x="6553200" y="0"/>
            <a:ext cx="1600200" cy="685800"/>
          </a:xfrm>
          <a:prstGeom prst="wedgeRoundRectCallout">
            <a:avLst>
              <a:gd name="adj1" fmla="val -58630"/>
              <a:gd name="adj2" fmla="val 191435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altLang="en-US" sz="2800" dirty="0">
                <a:solidFill>
                  <a:srgbClr val="FF0000"/>
                </a:solidFill>
                <a:latin typeface=".VnTime" pitchFamily="34" charset="0"/>
              </a:rPr>
              <a:t>ố</a:t>
            </a:r>
            <a:endParaRPr lang="en-US" alt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9828" name="AutoShape 20"/>
          <p:cNvSpPr/>
          <p:nvPr/>
        </p:nvSpPr>
        <p:spPr>
          <a:xfrm>
            <a:off x="7239000" y="1447800"/>
            <a:ext cx="1905000" cy="685800"/>
          </a:xfrm>
          <a:prstGeom prst="wedgeRoundRectCallout">
            <a:avLst>
              <a:gd name="adj1" fmla="val -30954"/>
              <a:gd name="adj2" fmla="val 10370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Bạn Nam</a:t>
            </a:r>
            <a:endParaRPr lang="en-US" altLang="en-US" sz="2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9829" name="AutoShape 21"/>
          <p:cNvSpPr/>
          <p:nvPr/>
        </p:nvSpPr>
        <p:spPr>
          <a:xfrm>
            <a:off x="2590800" y="228600"/>
            <a:ext cx="1600200" cy="685800"/>
          </a:xfrm>
          <a:prstGeom prst="wedgeRoundRectCallout">
            <a:avLst>
              <a:gd name="adj1" fmla="val 57542"/>
              <a:gd name="adj2" fmla="val 105556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altLang="en-US" sz="2800" dirty="0">
                <a:solidFill>
                  <a:srgbClr val="FF0000"/>
                </a:solidFill>
                <a:latin typeface=".VnTime" pitchFamily="34" charset="0"/>
              </a:rPr>
              <a:t>ẹ</a:t>
            </a:r>
            <a:endParaRPr lang="en-US" alt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9830" name="AutoShape 22"/>
          <p:cNvSpPr/>
          <p:nvPr/>
        </p:nvSpPr>
        <p:spPr>
          <a:xfrm>
            <a:off x="685800" y="2057400"/>
            <a:ext cx="1600200" cy="685800"/>
          </a:xfrm>
          <a:prstGeom prst="wedgeRoundRectCallout">
            <a:avLst>
              <a:gd name="adj1" fmla="val 75991"/>
              <a:gd name="adj2" fmla="val 79630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Em gái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381000" y="4267200"/>
            <a:ext cx="2438400" cy="1200150"/>
            <a:chOff x="0" y="3168"/>
            <a:chExt cx="1728" cy="1008"/>
          </a:xfrm>
        </p:grpSpPr>
        <p:sp>
          <p:nvSpPr>
            <p:cNvPr id="8208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§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8209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202" name="WordArt 38"/>
          <p:cNvSpPr>
            <a:spLocks noTextEdit="1"/>
          </p:cNvSpPr>
          <p:nvPr/>
        </p:nvSpPr>
        <p:spPr>
          <a:xfrm>
            <a:off x="1371600" y="46101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3" name="WordArt 39"/>
          <p:cNvSpPr>
            <a:spLocks noTextEdit="1"/>
          </p:cNvSpPr>
          <p:nvPr/>
        </p:nvSpPr>
        <p:spPr>
          <a:xfrm>
            <a:off x="1371600" y="46672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4" name="WordArt 40"/>
          <p:cNvSpPr>
            <a:spLocks noTextEdit="1"/>
          </p:cNvSpPr>
          <p:nvPr/>
        </p:nvSpPr>
        <p:spPr>
          <a:xfrm>
            <a:off x="1371600" y="46672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5" name="WordArt 41"/>
          <p:cNvSpPr>
            <a:spLocks noTextEdit="1"/>
          </p:cNvSpPr>
          <p:nvPr/>
        </p:nvSpPr>
        <p:spPr>
          <a:xfrm>
            <a:off x="1295400" y="47244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6" name="WordArt 42"/>
          <p:cNvSpPr>
            <a:spLocks noTextEdit="1"/>
          </p:cNvSpPr>
          <p:nvPr/>
        </p:nvSpPr>
        <p:spPr>
          <a:xfrm>
            <a:off x="1371600" y="47244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40" name="AutoShape 34"/>
          <p:cNvSpPr/>
          <p:nvPr/>
        </p:nvSpPr>
        <p:spPr>
          <a:xfrm>
            <a:off x="685800" y="45529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119827" grpId="0" animBg="1"/>
      <p:bldP spid="119828" grpId="0" animBg="1"/>
      <p:bldP spid="119829" grpId="0" animBg="1"/>
      <p:bldP spid="119830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Text Box 2"/>
          <p:cNvSpPr txBox="1"/>
          <p:nvPr/>
        </p:nvSpPr>
        <p:spPr>
          <a:xfrm>
            <a:off x="0" y="5791200"/>
            <a:ext cx="9144000" cy="109855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6600" dirty="0">
                <a:solidFill>
                  <a:srgbClr val="FFFF00"/>
                </a:solidFill>
                <a:latin typeface="Arial" panose="020B0604020202020204" pitchFamily="34" charset="0"/>
              </a:rPr>
              <a:t>Gia đình 3 con</a:t>
            </a:r>
            <a:endParaRPr lang="en-US" altLang="en-US" sz="14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2185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76" name="AutoShape 20"/>
          <p:cNvSpPr/>
          <p:nvPr/>
        </p:nvSpPr>
        <p:spPr>
          <a:xfrm>
            <a:off x="914400" y="228600"/>
            <a:ext cx="1600200" cy="685800"/>
          </a:xfrm>
          <a:prstGeom prst="wedgeRoundRectCallout">
            <a:avLst>
              <a:gd name="adj1" fmla="val 75991"/>
              <a:gd name="adj2" fmla="val 79630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ẹ</a:t>
            </a:r>
            <a:endParaRPr lang="en-US" altLang="en-US" sz="36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1877" name="AutoShape 21"/>
          <p:cNvSpPr/>
          <p:nvPr/>
        </p:nvSpPr>
        <p:spPr>
          <a:xfrm>
            <a:off x="2286000" y="4800600"/>
            <a:ext cx="1600200" cy="685800"/>
          </a:xfrm>
          <a:prstGeom prst="wedgeRoundRectCallout">
            <a:avLst>
              <a:gd name="adj1" fmla="val 80653"/>
              <a:gd name="adj2" fmla="val -15694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Em trai</a:t>
            </a:r>
            <a:endParaRPr lang="en-US" alt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1878" name="AutoShape 22"/>
          <p:cNvSpPr/>
          <p:nvPr/>
        </p:nvSpPr>
        <p:spPr>
          <a:xfrm>
            <a:off x="0" y="1905000"/>
            <a:ext cx="1600200" cy="685800"/>
          </a:xfrm>
          <a:prstGeom prst="wedgeRoundRectCallout">
            <a:avLst>
              <a:gd name="adj1" fmla="val 71231"/>
              <a:gd name="adj2" fmla="val 90741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Chị gái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1879" name="AutoShape 23"/>
          <p:cNvSpPr/>
          <p:nvPr/>
        </p:nvSpPr>
        <p:spPr>
          <a:xfrm>
            <a:off x="7010400" y="0"/>
            <a:ext cx="1600200" cy="685800"/>
          </a:xfrm>
          <a:prstGeom prst="wedgeRoundRectCallout">
            <a:avLst>
              <a:gd name="adj1" fmla="val -68750"/>
              <a:gd name="adj2" fmla="val 15069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FF0000"/>
                </a:solidFill>
                <a:latin typeface=".VnTime" pitchFamily="34" charset="0"/>
              </a:rPr>
              <a:t>a</a:t>
            </a:r>
            <a:endParaRPr lang="en-US" alt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1880" name="AutoShape 24"/>
          <p:cNvSpPr/>
          <p:nvPr/>
        </p:nvSpPr>
        <p:spPr>
          <a:xfrm>
            <a:off x="7315200" y="1295400"/>
            <a:ext cx="1600200" cy="685800"/>
          </a:xfrm>
          <a:prstGeom prst="wedgeRoundRectCallout">
            <a:avLst>
              <a:gd name="adj1" fmla="val -63194"/>
              <a:gd name="adj2" fmla="val 8634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Bạn mai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-76200" y="4572000"/>
            <a:ext cx="2438400" cy="1200150"/>
            <a:chOff x="0" y="3168"/>
            <a:chExt cx="1728" cy="1008"/>
          </a:xfrm>
        </p:grpSpPr>
        <p:sp>
          <p:nvSpPr>
            <p:cNvPr id="9232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§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9233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26" name="WordArt 38"/>
          <p:cNvSpPr>
            <a:spLocks noTextEdit="1"/>
          </p:cNvSpPr>
          <p:nvPr/>
        </p:nvSpPr>
        <p:spPr>
          <a:xfrm>
            <a:off x="914400" y="49149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7" name="WordArt 39"/>
          <p:cNvSpPr>
            <a:spLocks noTextEdit="1"/>
          </p:cNvSpPr>
          <p:nvPr/>
        </p:nvSpPr>
        <p:spPr>
          <a:xfrm>
            <a:off x="914400" y="49720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8" name="WordArt 40"/>
          <p:cNvSpPr>
            <a:spLocks noTextEdit="1"/>
          </p:cNvSpPr>
          <p:nvPr/>
        </p:nvSpPr>
        <p:spPr>
          <a:xfrm>
            <a:off x="914400" y="49720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9" name="WordArt 41"/>
          <p:cNvSpPr>
            <a:spLocks noTextEdit="1"/>
          </p:cNvSpPr>
          <p:nvPr/>
        </p:nvSpPr>
        <p:spPr>
          <a:xfrm>
            <a:off x="838200" y="50292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0" name="WordArt 42"/>
          <p:cNvSpPr>
            <a:spLocks noTextEdit="1"/>
          </p:cNvSpPr>
          <p:nvPr/>
        </p:nvSpPr>
        <p:spPr>
          <a:xfrm>
            <a:off x="914400" y="50292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5" name="AutoShape 34"/>
          <p:cNvSpPr/>
          <p:nvPr/>
        </p:nvSpPr>
        <p:spPr>
          <a:xfrm>
            <a:off x="228600" y="48577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07" name="Text Box 3"/>
          <p:cNvSpPr txBox="1"/>
          <p:nvPr/>
        </p:nvSpPr>
        <p:spPr>
          <a:xfrm>
            <a:off x="0" y="5715000"/>
            <a:ext cx="9144000" cy="10985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6600" dirty="0">
                <a:solidFill>
                  <a:srgbClr val="FF0066"/>
                </a:solidFill>
                <a:latin typeface="Arial" panose="020B0604020202020204" pitchFamily="34" charset="0"/>
              </a:rPr>
              <a:t>Gia đình lớn</a:t>
            </a:r>
            <a:endParaRPr lang="en-US" altLang="en-US" sz="66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08" name="AutoShape 4"/>
          <p:cNvSpPr/>
          <p:nvPr/>
        </p:nvSpPr>
        <p:spPr>
          <a:xfrm>
            <a:off x="152400" y="228600"/>
            <a:ext cx="990600" cy="609600"/>
          </a:xfrm>
          <a:prstGeom prst="wedgeRoundRectCallout">
            <a:avLst>
              <a:gd name="adj1" fmla="val 102722"/>
              <a:gd name="adj2" fmla="val 102866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FF0066"/>
                </a:solidFill>
                <a:latin typeface=".VnTime" pitchFamily="34" charset="0"/>
              </a:rPr>
              <a:t>à</a:t>
            </a:r>
            <a:endParaRPr lang="en-US" altLang="en-US" sz="2800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23909" name="AutoShape 5"/>
          <p:cNvSpPr/>
          <p:nvPr/>
        </p:nvSpPr>
        <p:spPr>
          <a:xfrm>
            <a:off x="228600" y="4648200"/>
            <a:ext cx="1524000" cy="609600"/>
          </a:xfrm>
          <a:prstGeom prst="wedgeRoundRectCallout">
            <a:avLst>
              <a:gd name="adj1" fmla="val 121773"/>
              <a:gd name="adj2" fmla="val -19765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66"/>
                </a:solidFill>
                <a:latin typeface="Arial" panose="020B0604020202020204" pitchFamily="34" charset="0"/>
              </a:rPr>
              <a:t>Cháu trai</a:t>
            </a:r>
            <a:endParaRPr lang="en-US" altLang="en-US" sz="20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10" name="AutoShape 6"/>
          <p:cNvSpPr/>
          <p:nvPr/>
        </p:nvSpPr>
        <p:spPr>
          <a:xfrm>
            <a:off x="1905000" y="0"/>
            <a:ext cx="1143000" cy="533400"/>
          </a:xfrm>
          <a:prstGeom prst="wedgeRoundRectCallout">
            <a:avLst>
              <a:gd name="adj1" fmla="val 64444"/>
              <a:gd name="adj2" fmla="val 183931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Ông</a:t>
            </a:r>
            <a:endParaRPr lang="en-US" altLang="en-US" sz="28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11" name="AutoShape 7"/>
          <p:cNvSpPr/>
          <p:nvPr/>
        </p:nvSpPr>
        <p:spPr>
          <a:xfrm>
            <a:off x="5181600" y="228600"/>
            <a:ext cx="1676400" cy="533400"/>
          </a:xfrm>
          <a:prstGeom prst="wedgeRoundRectCallout">
            <a:avLst>
              <a:gd name="adj1" fmla="val -54167"/>
              <a:gd name="adj2" fmla="val 147319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800" dirty="0">
                <a:latin typeface=".VnTime" pitchFamily="34" charset="0"/>
              </a:rPr>
              <a:t>ẹ</a:t>
            </a:r>
            <a:endParaRPr lang="en-US" altLang="en-US" sz="2800" dirty="0">
              <a:latin typeface=".VnTime" pitchFamily="34" charset="0"/>
            </a:endParaRPr>
          </a:p>
        </p:txBody>
      </p:sp>
      <p:sp>
        <p:nvSpPr>
          <p:cNvPr id="123912" name="AutoShape 8"/>
          <p:cNvSpPr/>
          <p:nvPr/>
        </p:nvSpPr>
        <p:spPr>
          <a:xfrm>
            <a:off x="6019800" y="4724400"/>
            <a:ext cx="1524000" cy="533400"/>
          </a:xfrm>
          <a:prstGeom prst="wedgeRoundRectCallout">
            <a:avLst>
              <a:gd name="adj1" fmla="val -14477"/>
              <a:gd name="adj2" fmla="val -29821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  <a:latin typeface="Arial" panose="020B0604020202020204" pitchFamily="34" charset="0"/>
              </a:rPr>
              <a:t>Cháu gái</a:t>
            </a:r>
            <a:endParaRPr lang="en-US" altLang="en-US" sz="2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13" name="AutoShape 9"/>
          <p:cNvSpPr/>
          <p:nvPr/>
        </p:nvSpPr>
        <p:spPr>
          <a:xfrm>
            <a:off x="8001000" y="0"/>
            <a:ext cx="1143000" cy="685800"/>
          </a:xfrm>
          <a:prstGeom prst="wedgeRoundRectCallout">
            <a:avLst>
              <a:gd name="adj1" fmla="val -42500"/>
              <a:gd name="adj2" fmla="val 24953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dirty="0">
                <a:latin typeface=".VnTime" pitchFamily="34" charset="0"/>
              </a:rPr>
              <a:t>a</a:t>
            </a:r>
            <a:endParaRPr lang="en-US" altLang="en-US" sz="2800" dirty="0">
              <a:latin typeface=".VnTime" pitchFamily="34" charset="0"/>
            </a:endParaRPr>
          </a:p>
        </p:txBody>
      </p:sp>
      <p:sp>
        <p:nvSpPr>
          <p:cNvPr id="10250" name="WordArt 37"/>
          <p:cNvSpPr>
            <a:spLocks noTextEdit="1"/>
          </p:cNvSpPr>
          <p:nvPr/>
        </p:nvSpPr>
        <p:spPr>
          <a:xfrm>
            <a:off x="3298825" y="4572000"/>
            <a:ext cx="1795463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1" name="WordArt 39"/>
          <p:cNvSpPr>
            <a:spLocks noTextEdit="1"/>
          </p:cNvSpPr>
          <p:nvPr/>
        </p:nvSpPr>
        <p:spPr>
          <a:xfrm>
            <a:off x="3987800" y="45720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2" name="WordArt 40"/>
          <p:cNvSpPr>
            <a:spLocks noTextEdit="1"/>
          </p:cNvSpPr>
          <p:nvPr/>
        </p:nvSpPr>
        <p:spPr>
          <a:xfrm>
            <a:off x="3987800" y="45720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3" name="WordArt 42"/>
          <p:cNvSpPr>
            <a:spLocks noTextEdit="1"/>
          </p:cNvSpPr>
          <p:nvPr/>
        </p:nvSpPr>
        <p:spPr>
          <a:xfrm>
            <a:off x="3987800" y="46482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4" name="WordArt 38"/>
          <p:cNvSpPr>
            <a:spLocks noTextEdit="1"/>
          </p:cNvSpPr>
          <p:nvPr/>
        </p:nvSpPr>
        <p:spPr>
          <a:xfrm>
            <a:off x="2133600" y="57150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5" name="WordArt 39"/>
          <p:cNvSpPr>
            <a:spLocks noTextEdit="1"/>
          </p:cNvSpPr>
          <p:nvPr/>
        </p:nvSpPr>
        <p:spPr>
          <a:xfrm>
            <a:off x="2133600" y="57912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6" name="WordArt 40"/>
          <p:cNvSpPr>
            <a:spLocks noTextEdit="1"/>
          </p:cNvSpPr>
          <p:nvPr/>
        </p:nvSpPr>
        <p:spPr>
          <a:xfrm>
            <a:off x="2133600" y="57912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7" name="WordArt 41"/>
          <p:cNvSpPr>
            <a:spLocks noTextEdit="1"/>
          </p:cNvSpPr>
          <p:nvPr/>
        </p:nvSpPr>
        <p:spPr>
          <a:xfrm>
            <a:off x="2032000" y="58674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58" name="WordArt 42"/>
          <p:cNvSpPr>
            <a:spLocks noTextEdit="1"/>
          </p:cNvSpPr>
          <p:nvPr/>
        </p:nvSpPr>
        <p:spPr>
          <a:xfrm>
            <a:off x="2133600" y="58674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124200" y="4419600"/>
            <a:ext cx="2438400" cy="1200150"/>
            <a:chOff x="0" y="3168"/>
            <a:chExt cx="1728" cy="1008"/>
          </a:xfrm>
        </p:grpSpPr>
        <p:sp>
          <p:nvSpPr>
            <p:cNvPr id="10266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§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10267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260" name="WordArt 38"/>
          <p:cNvSpPr>
            <a:spLocks noTextEdit="1"/>
          </p:cNvSpPr>
          <p:nvPr/>
        </p:nvSpPr>
        <p:spPr>
          <a:xfrm>
            <a:off x="4114800" y="47625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61" name="WordArt 39"/>
          <p:cNvSpPr>
            <a:spLocks noTextEdit="1"/>
          </p:cNvSpPr>
          <p:nvPr/>
        </p:nvSpPr>
        <p:spPr>
          <a:xfrm>
            <a:off x="4114800" y="4819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62" name="WordArt 40"/>
          <p:cNvSpPr>
            <a:spLocks noTextEdit="1"/>
          </p:cNvSpPr>
          <p:nvPr/>
        </p:nvSpPr>
        <p:spPr>
          <a:xfrm>
            <a:off x="4114800" y="4819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63" name="WordArt 41"/>
          <p:cNvSpPr>
            <a:spLocks noTextEdit="1"/>
          </p:cNvSpPr>
          <p:nvPr/>
        </p:nvSpPr>
        <p:spPr>
          <a:xfrm>
            <a:off x="4038600" y="4876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64" name="WordArt 42"/>
          <p:cNvSpPr>
            <a:spLocks noTextEdit="1"/>
          </p:cNvSpPr>
          <p:nvPr/>
        </p:nvSpPr>
        <p:spPr>
          <a:xfrm>
            <a:off x="4114800" y="4876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45" name="AutoShape 34"/>
          <p:cNvSpPr/>
          <p:nvPr/>
        </p:nvSpPr>
        <p:spPr>
          <a:xfrm>
            <a:off x="3429000" y="47053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09" grpId="0" animBg="1"/>
      <p:bldP spid="123910" grpId="0" animBg="1"/>
      <p:bldP spid="123911" grpId="0" animBg="1"/>
      <p:bldP spid="123912" grpId="0" animBg="1"/>
      <p:bldP spid="12391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43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229600" cy="545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8" name="Rectangle 4"/>
          <p:cNvSpPr/>
          <p:nvPr/>
        </p:nvSpPr>
        <p:spPr>
          <a:xfrm>
            <a:off x="1828800" y="5759450"/>
            <a:ext cx="5334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6600" dirty="0">
                <a:solidFill>
                  <a:srgbClr val="0000FF"/>
                </a:solidFill>
                <a:latin typeface="Arial" panose="020B0604020202020204" pitchFamily="34" charset="0"/>
              </a:rPr>
              <a:t>Gia đình nhỏ</a:t>
            </a:r>
            <a:endParaRPr lang="en-US" altLang="en-US" sz="6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609600" y="4800600"/>
            <a:ext cx="2438400" cy="1200150"/>
            <a:chOff x="0" y="3168"/>
            <a:chExt cx="1728" cy="1008"/>
          </a:xfrm>
        </p:grpSpPr>
        <p:sp>
          <p:nvSpPr>
            <p:cNvPr id="11275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§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11276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269" name="WordArt 38"/>
          <p:cNvSpPr>
            <a:spLocks noTextEdit="1"/>
          </p:cNvSpPr>
          <p:nvPr/>
        </p:nvSpPr>
        <p:spPr>
          <a:xfrm>
            <a:off x="1600200" y="51435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0" name="WordArt 39"/>
          <p:cNvSpPr>
            <a:spLocks noTextEdit="1"/>
          </p:cNvSpPr>
          <p:nvPr/>
        </p:nvSpPr>
        <p:spPr>
          <a:xfrm>
            <a:off x="1600200" y="5200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1" name="WordArt 40"/>
          <p:cNvSpPr>
            <a:spLocks noTextEdit="1"/>
          </p:cNvSpPr>
          <p:nvPr/>
        </p:nvSpPr>
        <p:spPr>
          <a:xfrm>
            <a:off x="1600200" y="5200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2" name="WordArt 41"/>
          <p:cNvSpPr>
            <a:spLocks noTextEdit="1"/>
          </p:cNvSpPr>
          <p:nvPr/>
        </p:nvSpPr>
        <p:spPr>
          <a:xfrm>
            <a:off x="1524000" y="5257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3" name="WordArt 42"/>
          <p:cNvSpPr>
            <a:spLocks noTextEdit="1"/>
          </p:cNvSpPr>
          <p:nvPr/>
        </p:nvSpPr>
        <p:spPr>
          <a:xfrm>
            <a:off x="1600200" y="5257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" name="AutoShape 34"/>
          <p:cNvSpPr/>
          <p:nvPr/>
        </p:nvSpPr>
        <p:spPr>
          <a:xfrm>
            <a:off x="914400" y="50863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/>
          <p:nvPr/>
        </p:nvSpPr>
        <p:spPr>
          <a:xfrm>
            <a:off x="381000" y="5562600"/>
            <a:ext cx="853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endParaRPr lang="vi-VN" altLang="en-US" sz="1800" dirty="0">
              <a:latin typeface="Arial" panose="020B0604020202020204" pitchFamily="34" charset="0"/>
            </a:endParaRPr>
          </a:p>
        </p:txBody>
      </p:sp>
      <p:sp>
        <p:nvSpPr>
          <p:cNvPr id="125956" name="Text Box 4"/>
          <p:cNvSpPr txBox="1"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Gia đình nhỏ</a:t>
            </a:r>
            <a:endParaRPr lang="en-US" altLang="en-US" sz="7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76200" y="4343400"/>
            <a:ext cx="2438400" cy="1200150"/>
            <a:chOff x="0" y="3168"/>
            <a:chExt cx="1728" cy="1008"/>
          </a:xfrm>
        </p:grpSpPr>
        <p:sp>
          <p:nvSpPr>
            <p:cNvPr id="12300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Monotype Sorts" pitchFamily="2" charset="2"/>
                <a:buChar char="§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12301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294" name="WordArt 38"/>
          <p:cNvSpPr>
            <a:spLocks noTextEdit="1"/>
          </p:cNvSpPr>
          <p:nvPr/>
        </p:nvSpPr>
        <p:spPr>
          <a:xfrm>
            <a:off x="1066800" y="46863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5" name="WordArt 39"/>
          <p:cNvSpPr>
            <a:spLocks noTextEdit="1"/>
          </p:cNvSpPr>
          <p:nvPr/>
        </p:nvSpPr>
        <p:spPr>
          <a:xfrm>
            <a:off x="1066800" y="47434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6" name="WordArt 40"/>
          <p:cNvSpPr>
            <a:spLocks noTextEdit="1"/>
          </p:cNvSpPr>
          <p:nvPr/>
        </p:nvSpPr>
        <p:spPr>
          <a:xfrm>
            <a:off x="1066800" y="47434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7" name="WordArt 41"/>
          <p:cNvSpPr>
            <a:spLocks noTextEdit="1"/>
          </p:cNvSpPr>
          <p:nvPr/>
        </p:nvSpPr>
        <p:spPr>
          <a:xfrm>
            <a:off x="990600" y="48006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8" name="WordArt 42"/>
          <p:cNvSpPr>
            <a:spLocks noTextEdit="1"/>
          </p:cNvSpPr>
          <p:nvPr/>
        </p:nvSpPr>
        <p:spPr>
          <a:xfrm>
            <a:off x="1066800" y="48006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" name="AutoShape 34"/>
          <p:cNvSpPr/>
          <p:nvPr/>
        </p:nvSpPr>
        <p:spPr>
          <a:xfrm>
            <a:off x="381000" y="46291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3" grpId="0" animBg="1"/>
    </p:bldLst>
  </p:timing>
</p:sld>
</file>

<file path=ppt/theme/theme1.xml><?xml version="1.0" encoding="utf-8"?>
<a:theme xmlns:a="http://schemas.openxmlformats.org/drawingml/2006/main" name="Serene">
  <a:themeElements>
    <a:clrScheme name="Serene 3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08080"/>
      </a:accent2>
      <a:accent3>
        <a:srgbClr val="FFFFFF"/>
      </a:accent3>
      <a:accent4>
        <a:srgbClr val="000000"/>
      </a:accent4>
      <a:accent5>
        <a:srgbClr val="E2E2E2"/>
      </a:accent5>
      <a:accent6>
        <a:srgbClr val="737373"/>
      </a:accent6>
      <a:hlink>
        <a:srgbClr val="B2B2B2"/>
      </a:hlink>
      <a:folHlink>
        <a:srgbClr val="EAEAEA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4">
        <a:dk1>
          <a:srgbClr val="333333"/>
        </a:dk1>
        <a:lt1>
          <a:srgbClr val="A6B7C0"/>
        </a:lt1>
        <a:dk2>
          <a:srgbClr val="004C2B"/>
        </a:dk2>
        <a:lt2>
          <a:srgbClr val="578963"/>
        </a:lt2>
        <a:accent1>
          <a:srgbClr val="FFCCCC"/>
        </a:accent1>
        <a:accent2>
          <a:srgbClr val="B3E1B3"/>
        </a:accent2>
        <a:accent3>
          <a:srgbClr val="D0D8DC"/>
        </a:accent3>
        <a:accent4>
          <a:srgbClr val="2A2A2A"/>
        </a:accent4>
        <a:accent5>
          <a:srgbClr val="FFE2E2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Designs\SERENE.POT</Template>
  <TotalTime>0</TotalTime>
  <Words>935</Words>
  <Application>WPS Slides</Application>
  <PresentationFormat>On-screen Show (4:3)</PresentationFormat>
  <Paragraphs>163</Paragraphs>
  <Slides>18</Slides>
  <Notes>1</Notes>
  <HiddenSlides>0</HiddenSlides>
  <MMClips>24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.VnTime</vt:lpstr>
      <vt:lpstr>Segoe Print</vt:lpstr>
      <vt:lpstr>Times New Roman</vt:lpstr>
      <vt:lpstr>Monotype Sorts</vt:lpstr>
      <vt:lpstr>Wingdings</vt:lpstr>
      <vt:lpstr>Calibri</vt:lpstr>
      <vt:lpstr>Arial Black</vt:lpstr>
      <vt:lpstr>Microsoft YaHei</vt:lpstr>
      <vt:lpstr>Arial Unicode MS</vt:lpstr>
      <vt:lpstr>Serene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LIEN</dc:creator>
  <cp:lastModifiedBy>Mlo H thanh</cp:lastModifiedBy>
  <cp:revision>125</cp:revision>
  <dcterms:created xsi:type="dcterms:W3CDTF">2004-03-26T06:53:32Z</dcterms:created>
  <dcterms:modified xsi:type="dcterms:W3CDTF">2025-04-18T15:43:19Z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7804A529D1124720A20F1371FEDDB25A_13</vt:lpwstr>
  </property>
  <property fmtid="{D5CDD505-2E9C-101B-9397-08002B2CF9AE}" pid="3" name="KSOProductBuildVer">
    <vt:lpwstr>1033-12.2.0.20795</vt:lpwstr>
  </property>
</Properties>
</file>