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83" r:id="rId3"/>
    <p:sldId id="334" r:id="rId4"/>
    <p:sldId id="295" r:id="rId5"/>
    <p:sldId id="298" r:id="rId6"/>
    <p:sldId id="335" r:id="rId7"/>
    <p:sldId id="366" r:id="rId9"/>
    <p:sldId id="258" r:id="rId10"/>
    <p:sldId id="269" r:id="rId11"/>
    <p:sldId id="270" r:id="rId12"/>
    <p:sldId id="271" r:id="rId13"/>
    <p:sldId id="272" r:id="rId14"/>
    <p:sldId id="336" r:id="rId15"/>
    <p:sldId id="337" r:id="rId16"/>
    <p:sldId id="277" r:id="rId17"/>
    <p:sldId id="278" r:id="rId18"/>
    <p:sldId id="290" r:id="rId19"/>
    <p:sldId id="285" r:id="rId20"/>
    <p:sldId id="286" r:id="rId21"/>
    <p:sldId id="284" r:id="rId22"/>
    <p:sldId id="280" r:id="rId23"/>
    <p:sldId id="281" r:id="rId24"/>
    <p:sldId id="388" r:id="rId25"/>
    <p:sldId id="306" r:id="rId26"/>
    <p:sldId id="367" r:id="rId27"/>
    <p:sldId id="274" r:id="rId28"/>
    <p:sldId id="301" r:id="rId29"/>
    <p:sldId id="389" r:id="rId30"/>
    <p:sldId id="282" r:id="rId31"/>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081" userDrawn="1">
          <p15:clr>
            <a:srgbClr val="A4A3A4"/>
          </p15:clr>
        </p15:guide>
        <p15:guide id="2" pos="29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99FF"/>
    <a:srgbClr val="FFFF99"/>
    <a:srgbClr val="A3FBF3"/>
    <a:srgbClr val="6600FF"/>
    <a:srgbClr val="0000FF"/>
    <a:srgbClr val="FF0000"/>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3" d="100"/>
          <a:sy n="73" d="100"/>
        </p:scale>
        <p:origin x="-432" y="-90"/>
      </p:cViewPr>
      <p:guideLst>
        <p:guide orient="horz" pos="2081"/>
        <p:guide pos="2924"/>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06T20:43:45.629" idx="1">
    <p:pos x="5278" y="135"/>
    <p:text/>
  </p:cm>
  <p:cm authorId="1" dt="2023-11-06T20:43:45.853" idx="2">
    <p:pos x="5434" y="291"/>
    <p:text/>
  </p:cm>
</p:cmLst>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1-07T14:58:38"/>
    </inkml:context>
    <inkml:brush xml:id="br0">
      <inkml:brushProperty name="width" value="0.05292" units="cm"/>
      <inkml:brushProperty name="height" value="0.05292" units="cm"/>
      <inkml:brushProperty name="color" value="#f80600"/>
      <inkml:brushProperty name="ignorePressure" value="0"/>
    </inkml:brush>
  </inkml:definitions>
  <inkml:trace contextRef="#ctx0" brushRef="#br0">2903.190 4212.640,'0.000'0.000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1-07T14:58:38"/>
    </inkml:context>
    <inkml:brush xml:id="br0">
      <inkml:brushProperty name="width" value="0.0224013885524538" units="cm"/>
      <inkml:brushProperty name="height" value="0.0224013885524538" units="cm"/>
      <inkml:brushProperty name="color" value="#f80600"/>
      <inkml:brushProperty name="ignorePressure" value="0"/>
    </inkml:brush>
  </inkml:definitions>
  <inkml:trace contextRef="#ctx0" brushRef="#br0">1537.190 3301.640,'0.000'0.000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1-07T14:58:38"/>
    </inkml:context>
    <inkml:brush xml:id="br0">
      <inkml:brushProperty name="width" value="0.0224013885524538" units="cm"/>
      <inkml:brushProperty name="height" value="0.0224013885524538" units="cm"/>
      <inkml:brushProperty name="color" value="#f80600"/>
      <inkml:brushProperty name="ignorePressure" value="0"/>
    </inkml:brush>
  </inkml:definitions>
  <inkml:trace contextRef="#ctx0" brushRef="#br0">7035.190 3154.640,'0.000'0.000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50" name="Header Placeholder 27649"/>
          <p:cNvSpPr>
            <a:spLocks noGrp="1"/>
          </p:cNvSpPr>
          <p:nvPr>
            <p:ph type="hdr" sz="quarter"/>
          </p:nvPr>
        </p:nvSpPr>
        <p:spPr>
          <a:xfrm>
            <a:off x="0" y="0"/>
            <a:ext cx="2971800" cy="457200"/>
          </a:xfrm>
          <a:prstGeom prst="rect">
            <a:avLst/>
          </a:prstGeom>
          <a:noFill/>
          <a:ln w="9525">
            <a:noFill/>
          </a:ln>
        </p:spPr>
        <p:txBody>
          <a:bodyPr/>
          <a:p>
            <a:pPr lvl="0"/>
            <a:endParaRPr lang="en-US" sz="1200" dirty="0"/>
          </a:p>
        </p:txBody>
      </p:sp>
      <p:sp>
        <p:nvSpPr>
          <p:cNvPr id="27651" name="Date Placeholder 27650"/>
          <p:cNvSpPr>
            <a:spLocks noGrp="1"/>
          </p:cNvSpPr>
          <p:nvPr>
            <p:ph type="dt" idx="1"/>
          </p:nvPr>
        </p:nvSpPr>
        <p:spPr>
          <a:xfrm>
            <a:off x="3884613" y="0"/>
            <a:ext cx="2971800" cy="457200"/>
          </a:xfrm>
          <a:prstGeom prst="rect">
            <a:avLst/>
          </a:prstGeom>
          <a:noFill/>
          <a:ln w="9525">
            <a:noFill/>
          </a:ln>
        </p:spPr>
        <p:txBody>
          <a:bodyPr/>
          <a:p>
            <a:pPr lvl="0" algn="r"/>
            <a:endParaRPr lang="en-US" sz="1200" dirty="0"/>
          </a:p>
        </p:txBody>
      </p:sp>
      <p:sp>
        <p:nvSpPr>
          <p:cNvPr id="27652" name="Slide Image Placeholder 27651"/>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27653" name="Text Placeholder 27652"/>
          <p:cNvSpPr>
            <a:spLocks noGrp="1"/>
          </p:cNvSpPr>
          <p:nvPr>
            <p:ph type="body" sz="quarter" idx="3"/>
          </p:nvPr>
        </p:nvSpPr>
        <p:spPr>
          <a:xfrm>
            <a:off x="685800" y="4343400"/>
            <a:ext cx="5486400" cy="4114800"/>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27654" name="Footer Placeholder 27653"/>
          <p:cNvSpPr>
            <a:spLocks noGrp="1"/>
          </p:cNvSpPr>
          <p:nvPr>
            <p:ph type="ftr" sz="quarter" idx="4"/>
          </p:nvPr>
        </p:nvSpPr>
        <p:spPr>
          <a:xfrm>
            <a:off x="0" y="8685213"/>
            <a:ext cx="2971800" cy="457200"/>
          </a:xfrm>
          <a:prstGeom prst="rect">
            <a:avLst/>
          </a:prstGeom>
          <a:noFill/>
          <a:ln w="9525">
            <a:noFill/>
          </a:ln>
        </p:spPr>
        <p:txBody>
          <a:bodyPr anchor="b" anchorCtr="0"/>
          <a:p>
            <a:pPr lvl="0"/>
            <a:endParaRPr lang="en-US" sz="1200" dirty="0"/>
          </a:p>
        </p:txBody>
      </p:sp>
      <p:sp>
        <p:nvSpPr>
          <p:cNvPr id="27655" name="Slide Number Placeholder 27654"/>
          <p:cNvSpPr>
            <a:spLocks noGrp="1"/>
          </p:cNvSpPr>
          <p:nvPr>
            <p:ph type="sldNum" sz="quarter" idx="5"/>
          </p:nvPr>
        </p:nvSpPr>
        <p:spPr>
          <a:xfrm>
            <a:off x="3884613" y="8685213"/>
            <a:ext cx="2971800" cy="457200"/>
          </a:xfrm>
          <a:prstGeom prst="rect">
            <a:avLst/>
          </a:prstGeom>
          <a:noFill/>
          <a:ln w="9525">
            <a:noFill/>
          </a:ln>
        </p:spPr>
        <p:txBody>
          <a:bodyPr anchor="b" anchorCtr="0"/>
          <a:p>
            <a:pPr lvl="0" algn="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fld id="{BB962C8B-B14F-4D97-AF65-F5344CB8AC3E}" type="datetime1">
              <a:rPr lang="en-US"/>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en-US"/>
            </a:fld>
            <a:endParaRPr lang="en-US"/>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2.xml"/><Relationship Id="rId2" Type="http://schemas.openxmlformats.org/officeDocument/2006/relationships/image" Target="../media/image2.GIF"/><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24.jpe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customXml" Target="../ink/ink2.xml"/><Relationship Id="rId7" Type="http://schemas.openxmlformats.org/officeDocument/2006/relationships/image" Target="../media/image28.png"/><Relationship Id="rId6" Type="http://schemas.openxmlformats.org/officeDocument/2006/relationships/customXml" Target="../ink/ink1.xml"/><Relationship Id="rId5" Type="http://schemas.openxmlformats.org/officeDocument/2006/relationships/image" Target="../media/image27.GIF"/><Relationship Id="rId4" Type="http://schemas.openxmlformats.org/officeDocument/2006/relationships/image" Target="../media/image26.GIF"/><Relationship Id="rId3" Type="http://schemas.openxmlformats.org/officeDocument/2006/relationships/image" Target="../media/image7.GIF"/><Relationship Id="rId2" Type="http://schemas.openxmlformats.org/officeDocument/2006/relationships/image" Target="../media/image4.GIF"/><Relationship Id="rId12" Type="http://schemas.openxmlformats.org/officeDocument/2006/relationships/slideLayout" Target="../slideLayouts/slideLayout2.xml"/><Relationship Id="rId11" Type="http://schemas.openxmlformats.org/officeDocument/2006/relationships/tags" Target="../tags/tag4.xml"/><Relationship Id="rId10" Type="http://schemas.openxmlformats.org/officeDocument/2006/relationships/customXml" Target="../ink/ink3.xml"/><Relationship Id="rId1" Type="http://schemas.openxmlformats.org/officeDocument/2006/relationships/image" Target="../media/image3.GIF"/></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tags" Target="../tags/tag5.xml"/><Relationship Id="rId5" Type="http://schemas.openxmlformats.org/officeDocument/2006/relationships/image" Target="../media/image15.jpeg"/><Relationship Id="rId4" Type="http://schemas.openxmlformats.org/officeDocument/2006/relationships/image" Target="../media/image14.GIF"/><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1.GIF"/><Relationship Id="rId5" Type="http://schemas.openxmlformats.org/officeDocument/2006/relationships/image" Target="../media/image7.GIF"/><Relationship Id="rId4" Type="http://schemas.openxmlformats.org/officeDocument/2006/relationships/image" Target="../media/image6.GIF"/><Relationship Id="rId3" Type="http://schemas.openxmlformats.org/officeDocument/2006/relationships/image" Target="../media/image5.GIF"/><Relationship Id="rId2" Type="http://schemas.openxmlformats.org/officeDocument/2006/relationships/image" Target="../media/image4.GIF"/><Relationship Id="rId11" Type="http://schemas.openxmlformats.org/officeDocument/2006/relationships/slideLayout" Target="../slideLayouts/slideLayout2.xml"/><Relationship Id="rId10" Type="http://schemas.openxmlformats.org/officeDocument/2006/relationships/tags" Target="../tags/tag1.xml"/><Relationship Id="rId1" Type="http://schemas.openxmlformats.org/officeDocument/2006/relationships/image" Target="../media/image3.GIF"/></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33.wmf"/><Relationship Id="rId1" Type="http://schemas.openxmlformats.org/officeDocument/2006/relationships/image" Target="../media/image2.GI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33.wmf"/><Relationship Id="rId1" Type="http://schemas.openxmlformats.org/officeDocument/2006/relationships/image" Target="../media/image2.GIF"/></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 Id="rId3" Type="http://schemas.openxmlformats.org/officeDocument/2006/relationships/image" Target="../media/image36.wmf"/><Relationship Id="rId2" Type="http://schemas.openxmlformats.org/officeDocument/2006/relationships/image" Target="../media/image35.GIF"/><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jpeg"/><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GIF"/><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image" Target="../media/image3.GI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microsoft.com/office/2007/relationships/media" Target="file:///D:\BAI%20SOAN%202012-2013\NHAC\NHAC%20KHONG%20LOI\nhac%20tho.mp3" TargetMode="External"/><Relationship Id="rId2" Type="http://schemas.openxmlformats.org/officeDocument/2006/relationships/audio" Target="file:///D:\BAI%20SOAN%202012-2013\NHAC\NHAC%20KHONG%20LOI\nhac%20tho.mp3" TargetMode="Externa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GIF"/><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20" name="Text Placeholder 34819"/>
          <p:cNvSpPr>
            <a:spLocks noGrp="1"/>
          </p:cNvSpPr>
          <p:nvPr>
            <p:ph type="body" idx="1"/>
          </p:nvPr>
        </p:nvSpPr>
        <p:spPr>
          <a:xfrm>
            <a:off x="1829435" y="5236845"/>
            <a:ext cx="4848860" cy="1628775"/>
          </a:xfrm>
        </p:spPr>
        <p:txBody>
          <a:bodyPr>
            <a:prstTxWarp prst="textChevron">
              <a:avLst/>
            </a:prstTxWarp>
          </a:bodyPr>
          <a:p>
            <a:pPr marL="0" marR="0" indent="0" algn="ctr" defTabSz="914400" rtl="0" eaLnBrk="0" fontAlgn="base" latinLnBrk="0" hangingPunct="0">
              <a:lnSpc>
                <a:spcPct val="100000"/>
              </a:lnSpc>
              <a:spcBef>
                <a:spcPct val="0"/>
              </a:spcBef>
              <a:spcAft>
                <a:spcPct val="0"/>
              </a:spcAft>
              <a:buClrTx/>
              <a:buSzTx/>
              <a:buFontTx/>
              <a:buNone/>
            </a:pPr>
            <a:r>
              <a:rPr lang="en-US" sz="2000" b="1">
                <a:solidFill>
                  <a:srgbClr val="336699"/>
                </a:solidFill>
                <a:effectLst>
                  <a:outerShdw dist="45791" dir="2021404" algn="ctr" rotWithShape="0">
                    <a:srgbClr val="B2B2B2">
                      <a:alpha val="79999"/>
                    </a:srgbClr>
                  </a:outerShdw>
                </a:effectLst>
                <a:latin typeface="Times New Roman" panose="02020603050405020304" charset="0"/>
                <a:ea typeface="Times New Roman" panose="02020603050405020304" charset="0"/>
                <a:cs typeface="Times New Roman" panose="02020603050405020304" charset="0"/>
                <a:sym typeface="+mn-ea"/>
              </a:rPr>
              <a:t>Giáo viên: H ’ La De Mlô</a:t>
            </a:r>
            <a:endParaRPr lang="en-US" sz="2000" b="1">
              <a:solidFill>
                <a:srgbClr val="336699"/>
              </a:solidFill>
              <a:effectLst>
                <a:outerShdw dist="45791" dir="2021404" algn="ctr" rotWithShape="0">
                  <a:srgbClr val="B2B2B2">
                    <a:alpha val="79999"/>
                  </a:srgbClr>
                </a:outerShdw>
              </a:effectLst>
              <a:latin typeface="Times New Roman" panose="02020603050405020304" charset="0"/>
              <a:ea typeface="Times New Roman" panose="02020603050405020304" charset="0"/>
              <a:cs typeface="Times New Roman" panose="02020603050405020304" charset="0"/>
              <a:sym typeface="+mn-ea"/>
            </a:endParaRPr>
          </a:p>
          <a:p>
            <a:pPr marL="0" marR="0" indent="0" algn="ctr" defTabSz="914400" rtl="0" eaLnBrk="0" fontAlgn="base" latinLnBrk="0" hangingPunct="0">
              <a:lnSpc>
                <a:spcPct val="100000"/>
              </a:lnSpc>
              <a:spcBef>
                <a:spcPct val="0"/>
              </a:spcBef>
              <a:spcAft>
                <a:spcPct val="0"/>
              </a:spcAft>
              <a:buClrTx/>
              <a:buSzTx/>
              <a:buFontTx/>
              <a:buNone/>
            </a:pPr>
            <a:r>
              <a:rPr lang="en-US" sz="2000">
                <a:latin typeface="Times New Roman" panose="02020603050405020304" charset="0"/>
                <a:cs typeface="Times New Roman" panose="02020603050405020304" charset="0"/>
              </a:rPr>
              <a:t>năm học : 2024-2025</a:t>
            </a:r>
            <a:endParaRPr lang="en-US" sz="2000">
              <a:latin typeface="Times New Roman" panose="02020603050405020304" charset="0"/>
              <a:cs typeface="Times New Roman" panose="02020603050405020304" charset="0"/>
            </a:endParaRPr>
          </a:p>
        </p:txBody>
      </p:sp>
      <p:pic>
        <p:nvPicPr>
          <p:cNvPr id="34823" name="Picture 34822" descr="Picture7"/>
          <p:cNvPicPr>
            <a:picLocks noChangeAspect="1"/>
          </p:cNvPicPr>
          <p:nvPr/>
        </p:nvPicPr>
        <p:blipFill>
          <a:blip r:embed="rId1"/>
          <a:stretch>
            <a:fillRect/>
          </a:stretch>
        </p:blipFill>
        <p:spPr>
          <a:xfrm rot="2178754">
            <a:off x="152400" y="228600"/>
            <a:ext cx="476250" cy="476250"/>
          </a:xfrm>
          <a:prstGeom prst="rect">
            <a:avLst/>
          </a:prstGeom>
          <a:noFill/>
          <a:ln w="9525">
            <a:noFill/>
          </a:ln>
        </p:spPr>
      </p:pic>
      <p:pic>
        <p:nvPicPr>
          <p:cNvPr id="34824" name="Picture 34823" descr="Picture7"/>
          <p:cNvPicPr>
            <a:picLocks noChangeAspect="1"/>
          </p:cNvPicPr>
          <p:nvPr/>
        </p:nvPicPr>
        <p:blipFill>
          <a:blip r:embed="rId1"/>
          <a:stretch>
            <a:fillRect/>
          </a:stretch>
        </p:blipFill>
        <p:spPr>
          <a:xfrm rot="3619185">
            <a:off x="95250" y="3408363"/>
            <a:ext cx="849313" cy="584200"/>
          </a:xfrm>
          <a:prstGeom prst="rect">
            <a:avLst/>
          </a:prstGeom>
          <a:noFill/>
          <a:ln w="9525">
            <a:noFill/>
          </a:ln>
        </p:spPr>
      </p:pic>
      <p:pic>
        <p:nvPicPr>
          <p:cNvPr id="34825" name="Picture 34824" descr="Picture7"/>
          <p:cNvPicPr>
            <a:picLocks noChangeAspect="1"/>
          </p:cNvPicPr>
          <p:nvPr/>
        </p:nvPicPr>
        <p:blipFill>
          <a:blip r:embed="rId1"/>
          <a:stretch>
            <a:fillRect/>
          </a:stretch>
        </p:blipFill>
        <p:spPr>
          <a:xfrm rot="1374597">
            <a:off x="7493000" y="3097213"/>
            <a:ext cx="762000" cy="523875"/>
          </a:xfrm>
          <a:prstGeom prst="rect">
            <a:avLst/>
          </a:prstGeom>
          <a:noFill/>
          <a:ln w="9525">
            <a:noFill/>
          </a:ln>
        </p:spPr>
      </p:pic>
      <p:pic>
        <p:nvPicPr>
          <p:cNvPr id="34826" name="Picture 34825" descr="Picture7"/>
          <p:cNvPicPr>
            <a:picLocks noChangeAspect="1"/>
          </p:cNvPicPr>
          <p:nvPr/>
        </p:nvPicPr>
        <p:blipFill>
          <a:blip r:embed="rId1"/>
          <a:stretch>
            <a:fillRect/>
          </a:stretch>
        </p:blipFill>
        <p:spPr>
          <a:xfrm rot="-1091653">
            <a:off x="8077200" y="3810000"/>
            <a:ext cx="1066800" cy="733425"/>
          </a:xfrm>
          <a:prstGeom prst="rect">
            <a:avLst/>
          </a:prstGeom>
          <a:noFill/>
          <a:ln w="9525">
            <a:noFill/>
          </a:ln>
        </p:spPr>
      </p:pic>
      <p:pic>
        <p:nvPicPr>
          <p:cNvPr id="34827" name="Picture 34826" descr="Picture7"/>
          <p:cNvPicPr>
            <a:picLocks noChangeAspect="1"/>
          </p:cNvPicPr>
          <p:nvPr/>
        </p:nvPicPr>
        <p:blipFill>
          <a:blip r:embed="rId1"/>
          <a:stretch>
            <a:fillRect/>
          </a:stretch>
        </p:blipFill>
        <p:spPr>
          <a:xfrm rot="-3199704">
            <a:off x="8046403" y="746443"/>
            <a:ext cx="762000" cy="523875"/>
          </a:xfrm>
          <a:prstGeom prst="rect">
            <a:avLst/>
          </a:prstGeom>
          <a:noFill/>
          <a:ln w="9525">
            <a:noFill/>
          </a:ln>
        </p:spPr>
      </p:pic>
      <p:pic>
        <p:nvPicPr>
          <p:cNvPr id="34828" name="Picture 34827" descr="Picture7"/>
          <p:cNvPicPr>
            <a:picLocks noChangeAspect="1"/>
          </p:cNvPicPr>
          <p:nvPr/>
        </p:nvPicPr>
        <p:blipFill>
          <a:blip r:embed="rId1"/>
          <a:stretch>
            <a:fillRect/>
          </a:stretch>
        </p:blipFill>
        <p:spPr>
          <a:xfrm rot="2446051">
            <a:off x="457200" y="2590800"/>
            <a:ext cx="609600" cy="419100"/>
          </a:xfrm>
          <a:prstGeom prst="rect">
            <a:avLst/>
          </a:prstGeom>
          <a:noFill/>
          <a:ln w="9525">
            <a:noFill/>
          </a:ln>
        </p:spPr>
      </p:pic>
      <p:sp>
        <p:nvSpPr>
          <p:cNvPr id="34829" name="Rectangles 34828"/>
          <p:cNvSpPr/>
          <p:nvPr/>
        </p:nvSpPr>
        <p:spPr>
          <a:xfrm>
            <a:off x="762000" y="0"/>
            <a:ext cx="7772400" cy="1470025"/>
          </a:xfrm>
          <a:prstGeom prst="rect">
            <a:avLst/>
          </a:prstGeom>
          <a:noFill/>
          <a:ln w="9525">
            <a:noFill/>
          </a:ln>
        </p:spPr>
        <p:txBody>
          <a:bodyPr anchor="ctr" anchorCtr="0"/>
          <a:lstStyle>
            <a:lvl1pPr marL="0" lvl="0" indent="0" algn="ctr" defTabSz="914400" rtl="0" eaLnBrk="1" fontAlgn="base" latinLnBrk="0" hangingPunct="1">
              <a:lnSpc>
                <a:spcPct val="100000"/>
              </a:lnSpc>
              <a:spcBef>
                <a:spcPct val="0"/>
              </a:spcBef>
              <a:spcAft>
                <a:spcPct val="0"/>
              </a:spcAft>
              <a:buClrTx/>
              <a:buSzTx/>
              <a:buFontTx/>
              <a:buNone/>
              <a:defRPr sz="4400" u="none" kern="1200" baseline="0">
                <a:solidFill>
                  <a:schemeClr val="tx2"/>
                </a:solidFill>
                <a:latin typeface="Arial" panose="020B0604020202020204" pitchFamily="34" charset="0"/>
              </a:defRPr>
            </a:lvl1pPr>
          </a:lstStyle>
          <a:p>
            <a:pPr lvl="0"/>
            <a:endParaRPr sz="2000" b="1">
              <a:solidFill>
                <a:srgbClr val="0000FF"/>
              </a:solidFill>
              <a:latin typeface=".VnSouthernH" pitchFamily="34" charset="0"/>
            </a:endParaRPr>
          </a:p>
        </p:txBody>
      </p:sp>
      <p:pic>
        <p:nvPicPr>
          <p:cNvPr id="34833" name="Picture 34832" descr="Picture7"/>
          <p:cNvPicPr>
            <a:picLocks noChangeAspect="1"/>
          </p:cNvPicPr>
          <p:nvPr/>
        </p:nvPicPr>
        <p:blipFill>
          <a:blip r:embed="rId1"/>
          <a:stretch>
            <a:fillRect/>
          </a:stretch>
        </p:blipFill>
        <p:spPr>
          <a:xfrm rot="6215437">
            <a:off x="741363" y="630238"/>
            <a:ext cx="619125" cy="425450"/>
          </a:xfrm>
          <a:prstGeom prst="rect">
            <a:avLst/>
          </a:prstGeom>
          <a:noFill/>
          <a:ln w="9525">
            <a:noFill/>
          </a:ln>
        </p:spPr>
      </p:pic>
      <p:sp>
        <p:nvSpPr>
          <p:cNvPr id="34841" name="Title 34840"/>
          <p:cNvSpPr>
            <a:spLocks noGrp="1"/>
          </p:cNvSpPr>
          <p:nvPr>
            <p:ph type="title"/>
          </p:nvPr>
        </p:nvSpPr>
        <p:spPr>
          <a:xfrm>
            <a:off x="1758950" y="1371600"/>
            <a:ext cx="6230620" cy="2162810"/>
          </a:xfrm>
          <a:noFill/>
          <a:ln>
            <a:noFill/>
          </a:ln>
          <a:extLst>
            <a:ext uri="{909E8E84-426E-40DD-AFC4-6F175D3DCCD1}">
              <a14:hiddenFill xmlns:a14="http://schemas.microsoft.com/office/drawing/2010/main">
                <a:solidFill>
                  <a:schemeClr val="bg1"/>
                </a:solidFill>
              </a14:hiddenFill>
            </a:ext>
          </a:extLst>
        </p:spPr>
        <p:txBody>
          <a:bodyPr anchor="ctr" anchorCtr="0">
            <a:prstTxWarp prst="textArchUp">
              <a:avLst/>
            </a:prstTxWarp>
          </a:bodyPr>
          <a:p>
            <a:r>
              <a:rPr lang="en-US" sz="3000" b="1">
                <a:ln w="9525" cap="flat" cmpd="sng">
                  <a:solidFill>
                    <a:srgbClr val="CC99FF"/>
                  </a:solidFill>
                  <a:prstDash val="solid"/>
                  <a:round/>
                  <a:headEnd type="none" w="med" len="med"/>
                  <a:tailEnd type="none" w="med" len="med"/>
                </a:ln>
                <a:solidFill>
                  <a:srgbClr val="C00000"/>
                </a:solidFill>
                <a:effectLst>
                  <a:outerShdw dist="53882" dir="2699999" algn="ctr" rotWithShape="0">
                    <a:srgbClr val="9999FF">
                      <a:alpha val="79999"/>
                    </a:srgbClr>
                  </a:outerShdw>
                </a:effectLst>
                <a:latin typeface="Times New Roman" panose="02020603050405020304" charset="0"/>
                <a:ea typeface="Times New Roman" panose="02020603050405020304" charset="0"/>
                <a:sym typeface="+mn-ea"/>
              </a:rPr>
              <a:t>PHÒNG GD &amp; ĐT THỊ XÃ BUÔN HỒ</a:t>
            </a:r>
            <a:br>
              <a:rPr sz="3000" b="1">
                <a:solidFill>
                  <a:srgbClr val="C00000"/>
                </a:solidFill>
                <a:latin typeface=".VnTime" pitchFamily="34" charset="0"/>
              </a:rPr>
            </a:br>
            <a:br>
              <a:rPr lang="en-US" altLang="zh-CN" sz="2000" b="1">
                <a:solidFill>
                  <a:srgbClr val="0000FF"/>
                </a:solidFill>
                <a:latin typeface=".VnVogue" pitchFamily="34" charset="0"/>
                <a:ea typeface="SimSun" panose="02010600030101010101" pitchFamily="2" charset="-122"/>
              </a:rPr>
            </a:br>
            <a:r>
              <a:rPr lang="en-US" sz="2000" b="1">
                <a:solidFill>
                  <a:schemeClr val="tx1"/>
                </a:solidFill>
                <a:latin typeface="Times New Roman" panose="02020603050405020304" charset="0"/>
                <a:sym typeface="+mn-ea"/>
              </a:rPr>
              <a:t>Trường mẫu giáo Hoa Tăng Bi</a:t>
            </a:r>
            <a:r>
              <a:rPr lang="en-US" altLang="zh-CN" sz="2000" b="1">
                <a:solidFill>
                  <a:srgbClr val="0000FF"/>
                </a:solidFill>
                <a:latin typeface=".VnVogue" pitchFamily="34" charset="0"/>
                <a:ea typeface="SimSun" panose="02010600030101010101" pitchFamily="2" charset="-122"/>
              </a:rPr>
              <a:t> </a:t>
            </a:r>
            <a:endParaRPr sz="3600" b="1">
              <a:solidFill>
                <a:srgbClr val="0000FF"/>
              </a:solidFill>
              <a:latin typeface=".VnPark" pitchFamily="34" charset="0"/>
              <a:ea typeface="SimSun" panose="02010600030101010101" pitchFamily="2" charset="-122"/>
            </a:endParaRPr>
          </a:p>
        </p:txBody>
      </p:sp>
      <p:sp>
        <p:nvSpPr>
          <p:cNvPr id="3" name="Rectangles 2"/>
          <p:cNvSpPr/>
          <p:nvPr/>
        </p:nvSpPr>
        <p:spPr>
          <a:xfrm>
            <a:off x="228600" y="1992630"/>
            <a:ext cx="8180070" cy="3134995"/>
          </a:xfrm>
          <a:prstGeom prst="rect">
            <a:avLst/>
          </a:prstGeom>
          <a:noFill/>
          <a:ln>
            <a:noFill/>
          </a:ln>
        </p:spPr>
        <p:txBody>
          <a:bodyPr wrap="none" rtlCol="0" anchor="t">
            <a:noAutofit/>
          </a:bodyPr>
          <a:p>
            <a:pPr algn="ctr"/>
            <a:r>
              <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sym typeface="+mn-ea"/>
              </a:rPr>
              <a:t>chủ đề: Gia đình</a:t>
            </a:r>
            <a:endPar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sym typeface="+mn-ea"/>
            </a:endParaRPr>
          </a:p>
          <a:p>
            <a:pPr algn="ctr"/>
            <a:r>
              <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sym typeface="+mn-ea"/>
              </a:rPr>
              <a:t>Đề tài</a:t>
            </a:r>
            <a:endPar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endParaRPr>
          </a:p>
          <a:p>
            <a:pPr algn="ctr"/>
            <a:r>
              <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sym typeface="+mn-ea"/>
              </a:rPr>
              <a:t> Thơ “Cái bát xinh xinh”</a:t>
            </a:r>
            <a:endParaRPr lang="en-US" altLang="vi-VN" sz="5000" b="1" dirty="0">
              <a:ln w="22225">
                <a:solidFill>
                  <a:schemeClr val="accent2"/>
                </a:solidFill>
                <a:prstDash val="solid"/>
              </a:ln>
              <a:solidFill>
                <a:schemeClr val="accent2">
                  <a:lumMod val="40000"/>
                  <a:lumOff val="60000"/>
                </a:schemeClr>
              </a:solidFill>
              <a:effectLst/>
              <a:latin typeface="Times New Roman" panose="02020603050405020304" charset="0"/>
              <a:ea typeface="SimSun" panose="02010600030101010101" pitchFamily="2" charset="-122"/>
              <a:sym typeface="+mn-ea"/>
            </a:endParaRPr>
          </a:p>
        </p:txBody>
      </p:sp>
      <p:pic>
        <p:nvPicPr>
          <p:cNvPr id="48149" name="Picture 48148" descr="5"/>
          <p:cNvPicPr>
            <a:picLocks noChangeAspect="1"/>
          </p:cNvPicPr>
          <p:nvPr/>
        </p:nvPicPr>
        <p:blipFill>
          <a:blip r:embed="rId2"/>
          <a:stretch>
            <a:fillRect/>
          </a:stretch>
        </p:blipFill>
        <p:spPr>
          <a:xfrm rot="-1105882">
            <a:off x="-152400" y="4637088"/>
            <a:ext cx="2040695" cy="2428875"/>
          </a:xfrm>
          <a:prstGeom prst="rect">
            <a:avLst/>
          </a:prstGeom>
          <a:noFill/>
          <a:ln w="9525">
            <a:noFill/>
          </a:ln>
        </p:spPr>
      </p:pic>
      <p:pic>
        <p:nvPicPr>
          <p:cNvPr id="48152" name="Picture 48151" descr="5"/>
          <p:cNvPicPr>
            <a:picLocks noChangeAspect="1"/>
          </p:cNvPicPr>
          <p:nvPr/>
        </p:nvPicPr>
        <p:blipFill>
          <a:blip r:embed="rId2"/>
          <a:stretch>
            <a:fillRect/>
          </a:stretch>
        </p:blipFill>
        <p:spPr>
          <a:xfrm rot="-1105882" flipH="1">
            <a:off x="7006608" y="4614545"/>
            <a:ext cx="2181207" cy="2428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blinds(horizontal)">
                                      <p:cBhvr>
                                        <p:cTn id="7" dur="500"/>
                                        <p:tgtEl>
                                          <p:spTgt spid="3482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4829"/>
                                        </p:tgtEl>
                                        <p:attrNameLst>
                                          <p:attrName>style.visibility</p:attrName>
                                        </p:attrNameLst>
                                      </p:cBhvr>
                                      <p:to>
                                        <p:strVal val="visible"/>
                                      </p:to>
                                    </p:set>
                                    <p:anim calcmode="lin" valueType="num">
                                      <p:cBhvr>
                                        <p:cTn id="10" dur="1000" fill="hold"/>
                                        <p:tgtEl>
                                          <p:spTgt spid="34829"/>
                                        </p:tgtEl>
                                        <p:attrNameLst>
                                          <p:attrName>ppt_w</p:attrName>
                                        </p:attrNameLst>
                                      </p:cBhvr>
                                      <p:tavLst>
                                        <p:tav tm="0">
                                          <p:val>
                                            <p:strVal val="#ppt_w+.3"/>
                                          </p:val>
                                        </p:tav>
                                        <p:tav tm="100000">
                                          <p:val>
                                            <p:strVal val="#ppt_w"/>
                                          </p:val>
                                        </p:tav>
                                      </p:tavLst>
                                    </p:anim>
                                    <p:anim calcmode="lin" valueType="num">
                                      <p:cBhvr>
                                        <p:cTn id="11" dur="1000" fill="hold"/>
                                        <p:tgtEl>
                                          <p:spTgt spid="34829"/>
                                        </p:tgtEl>
                                        <p:attrNameLst>
                                          <p:attrName>ppt_h</p:attrName>
                                        </p:attrNameLst>
                                      </p:cBhvr>
                                      <p:tavLst>
                                        <p:tav tm="0">
                                          <p:val>
                                            <p:strVal val="#ppt_h"/>
                                          </p:val>
                                        </p:tav>
                                        <p:tav tm="100000">
                                          <p:val>
                                            <p:strVal val="#ppt_h"/>
                                          </p:val>
                                        </p:tav>
                                      </p:tavLst>
                                    </p:anim>
                                    <p:animEffect transition="in" filter="fade">
                                      <p:cBhvr>
                                        <p:cTn id="12" dur="1000"/>
                                        <p:tgtEl>
                                          <p:spTgt spid="34829"/>
                                        </p:tgtEl>
                                      </p:cBhvr>
                                    </p:animEffect>
                                  </p:childTnLst>
                                </p:cTn>
                              </p:par>
                              <p:par>
                                <p:cTn id="13" presetID="3" presetClass="entr" presetSubtype="10" fill="hold" nodeType="withEffect">
                                  <p:stCondLst>
                                    <p:cond delay="0"/>
                                  </p:stCondLst>
                                  <p:childTnLst>
                                    <p:set>
                                      <p:cBhvr>
                                        <p:cTn id="14" dur="1" fill="hold">
                                          <p:stCondLst>
                                            <p:cond delay="0"/>
                                          </p:stCondLst>
                                        </p:cTn>
                                        <p:tgtEl>
                                          <p:spTgt spid="34833"/>
                                        </p:tgtEl>
                                        <p:attrNameLst>
                                          <p:attrName>style.visibility</p:attrName>
                                        </p:attrNameLst>
                                      </p:cBhvr>
                                      <p:to>
                                        <p:strVal val="visible"/>
                                      </p:to>
                                    </p:set>
                                    <p:animEffect transition="in" filter="blinds(horizontal)">
                                      <p:cBhvr>
                                        <p:cTn id="15" dur="500"/>
                                        <p:tgtEl>
                                          <p:spTgt spid="34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2" name="Picture 17411" descr="langnghe1"/>
          <p:cNvPicPr>
            <a:picLocks noChangeAspect="1"/>
          </p:cNvPicPr>
          <p:nvPr/>
        </p:nvPicPr>
        <p:blipFill>
          <a:blip r:embed="rId1"/>
          <a:stretch>
            <a:fillRect/>
          </a:stretch>
        </p:blipFill>
        <p:spPr>
          <a:xfrm>
            <a:off x="0" y="0"/>
            <a:ext cx="4648200" cy="5486400"/>
          </a:xfrm>
          <a:prstGeom prst="rect">
            <a:avLst/>
          </a:prstGeom>
          <a:noFill/>
          <a:ln w="9525">
            <a:noFill/>
          </a:ln>
        </p:spPr>
      </p:pic>
      <p:pic>
        <p:nvPicPr>
          <p:cNvPr id="17413" name="Picture 17412" descr="lang-gom"/>
          <p:cNvPicPr>
            <a:picLocks noChangeAspect="1"/>
          </p:cNvPicPr>
          <p:nvPr/>
        </p:nvPicPr>
        <p:blipFill>
          <a:blip r:embed="rId2">
            <a:lum bright="6000"/>
          </a:blip>
          <a:stretch>
            <a:fillRect/>
          </a:stretch>
        </p:blipFill>
        <p:spPr>
          <a:xfrm>
            <a:off x="4800600" y="0"/>
            <a:ext cx="4343400" cy="5486400"/>
          </a:xfrm>
          <a:prstGeom prst="rect">
            <a:avLst/>
          </a:prstGeom>
          <a:noFill/>
          <a:ln w="9525">
            <a:noFill/>
          </a:ln>
        </p:spPr>
      </p:pic>
      <p:sp>
        <p:nvSpPr>
          <p:cNvPr id="17414" name="Text Box 17413"/>
          <p:cNvSpPr txBox="1"/>
          <p:nvPr/>
        </p:nvSpPr>
        <p:spPr>
          <a:xfrm>
            <a:off x="0" y="5486400"/>
            <a:ext cx="5029200" cy="1168400"/>
          </a:xfrm>
          <a:prstGeom prst="rect">
            <a:avLst/>
          </a:prstGeom>
          <a:noFill/>
          <a:ln w="9525">
            <a:noFill/>
          </a:ln>
        </p:spPr>
        <p:txBody>
          <a:bodyPr>
            <a:spAutoFit/>
          </a:bodyPr>
          <a:p>
            <a:r>
              <a:rPr lang="en-US" sz="3500" b="1">
                <a:solidFill>
                  <a:srgbClr val="FF0000"/>
                </a:solidFill>
                <a:latin typeface="Times New Roman" panose="02020603050405020304" charset="0"/>
                <a:cs typeface="Times New Roman" panose="02020603050405020304" charset="0"/>
              </a:rPr>
              <a:t>Từ bùn đất sét</a:t>
            </a:r>
            <a:endParaRPr sz="3500" b="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Qua bàn tay cha</a:t>
            </a:r>
            <a:endParaRPr lang="en-US" sz="3500" b="1">
              <a:solidFill>
                <a:srgbClr val="FF0000"/>
              </a:solidFill>
              <a:latin typeface="Times New Roman" panose="02020603050405020304" charset="0"/>
              <a:cs typeface="Times New Roman" panose="02020603050405020304" charset="0"/>
            </a:endParaRPr>
          </a:p>
        </p:txBody>
      </p:sp>
      <p:sp>
        <p:nvSpPr>
          <p:cNvPr id="17415" name="Text Box 17414"/>
          <p:cNvSpPr txBox="1"/>
          <p:nvPr/>
        </p:nvSpPr>
        <p:spPr>
          <a:xfrm>
            <a:off x="4724400" y="5486400"/>
            <a:ext cx="5029200" cy="1168400"/>
          </a:xfrm>
          <a:prstGeom prst="rect">
            <a:avLst/>
          </a:prstGeom>
          <a:noFill/>
          <a:ln w="9525">
            <a:noFill/>
          </a:ln>
        </p:spPr>
        <p:txBody>
          <a:bodyPr>
            <a:spAutoFit/>
          </a:bodyPr>
          <a:p>
            <a:r>
              <a:rPr lang="en-US" sz="3500" b="1">
                <a:solidFill>
                  <a:srgbClr val="FF0000"/>
                </a:solidFill>
                <a:latin typeface="Times New Roman" panose="02020603050405020304" charset="0"/>
                <a:cs typeface="Times New Roman" panose="02020603050405020304" charset="0"/>
              </a:rPr>
              <a:t>Qua bàn tay mẹ</a:t>
            </a:r>
            <a:endParaRPr sz="3500" b="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Thanh cái bát hoa</a:t>
            </a:r>
            <a:endParaRPr lang="en-US" sz="3500" b="1">
              <a:solidFill>
                <a:srgbClr val="FF0000"/>
              </a:solidFill>
              <a:latin typeface="Times New Roman" panose="02020603050405020304" charset="0"/>
              <a:cs typeface="Times New Roman" panose="02020603050405020304" charset="0"/>
            </a:endParaRPr>
          </a:p>
        </p:txBody>
      </p:sp>
    </p:spTree>
    <p:custDataLst>
      <p:tags r:id="rId3"/>
    </p:custDataLst>
  </p:cSld>
  <p:clrMapOvr>
    <a:masterClrMapping/>
  </p:clrMapOvr>
  <p:transition advTm="8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arn(inHorizontal)">
                                      <p:cBhvr>
                                        <p:cTn id="7" dur="500"/>
                                        <p:tgtEl>
                                          <p:spTgt spid="174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wipe(left)">
                                      <p:cBhvr>
                                        <p:cTn id="10" dur="2000"/>
                                        <p:tgtEl>
                                          <p:spTgt spid="174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7413"/>
                                        </p:tgtEl>
                                        <p:attrNameLst>
                                          <p:attrName>style.visibility</p:attrName>
                                        </p:attrNameLst>
                                      </p:cBhvr>
                                      <p:to>
                                        <p:strVal val="visible"/>
                                      </p:to>
                                    </p:set>
                                    <p:animEffect transition="in" filter="checkerboard(across)">
                                      <p:cBhvr>
                                        <p:cTn id="14" dur="500"/>
                                        <p:tgtEl>
                                          <p:spTgt spid="174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wipe(left)">
                                      <p:cBhvr>
                                        <p:cTn id="17" dur="3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6" name="Picture 18435" descr="1288583777-viec-nha1"/>
          <p:cNvPicPr>
            <a:picLocks noChangeAspect="1"/>
          </p:cNvPicPr>
          <p:nvPr/>
        </p:nvPicPr>
        <p:blipFill>
          <a:blip r:embed="rId1"/>
          <a:stretch>
            <a:fillRect/>
          </a:stretch>
        </p:blipFill>
        <p:spPr>
          <a:xfrm>
            <a:off x="0" y="0"/>
            <a:ext cx="9144000" cy="5791200"/>
          </a:xfrm>
          <a:prstGeom prst="rect">
            <a:avLst/>
          </a:prstGeom>
          <a:noFill/>
          <a:ln w="9525">
            <a:noFill/>
          </a:ln>
        </p:spPr>
      </p:pic>
      <p:sp>
        <p:nvSpPr>
          <p:cNvPr id="18437" name="Text Box 18436"/>
          <p:cNvSpPr txBox="1"/>
          <p:nvPr/>
        </p:nvSpPr>
        <p:spPr>
          <a:xfrm>
            <a:off x="0" y="5715000"/>
            <a:ext cx="5029200" cy="1168400"/>
          </a:xfrm>
          <a:prstGeom prst="rect">
            <a:avLst/>
          </a:prstGeom>
          <a:noFill/>
          <a:ln w="9525">
            <a:noFill/>
          </a:ln>
        </p:spPr>
        <p:txBody>
          <a:bodyPr>
            <a:spAutoFit/>
          </a:bodyPr>
          <a:p>
            <a:r>
              <a:rPr lang="en-US" sz="3500" b="1" err="1">
                <a:solidFill>
                  <a:srgbClr val="FF0000"/>
                </a:solidFill>
                <a:latin typeface="Times New Roman" panose="02020603050405020304" charset="0"/>
                <a:cs typeface="Times New Roman" panose="02020603050405020304" charset="0"/>
              </a:rPr>
              <a:t>Nâng niu bé giữ</a:t>
            </a:r>
            <a:endParaRPr sz="3500" b="1" err="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Mỗi bữa hàng ngày</a:t>
            </a:r>
            <a:endParaRPr lang="en-US" sz="3500" b="1">
              <a:solidFill>
                <a:srgbClr val="FF0000"/>
              </a:solidFill>
              <a:latin typeface="Times New Roman" panose="02020603050405020304" charset="0"/>
              <a:cs typeface="Times New Roman" panose="02020603050405020304" charset="0"/>
            </a:endParaRPr>
          </a:p>
        </p:txBody>
      </p:sp>
      <p:sp>
        <p:nvSpPr>
          <p:cNvPr id="18438" name="Text Box 18437"/>
          <p:cNvSpPr txBox="1"/>
          <p:nvPr/>
        </p:nvSpPr>
        <p:spPr>
          <a:xfrm>
            <a:off x="4800600" y="5791200"/>
            <a:ext cx="5029200" cy="1168400"/>
          </a:xfrm>
          <a:prstGeom prst="rect">
            <a:avLst/>
          </a:prstGeom>
          <a:noFill/>
          <a:ln w="9525">
            <a:noFill/>
          </a:ln>
        </p:spPr>
        <p:txBody>
          <a:bodyPr>
            <a:spAutoFit/>
          </a:bodyPr>
          <a:p>
            <a:r>
              <a:rPr lang="en-US" sz="3500" b="1">
                <a:solidFill>
                  <a:srgbClr val="FF0000"/>
                </a:solidFill>
                <a:latin typeface="Times New Roman" panose="02020603050405020304" charset="0"/>
                <a:cs typeface="Times New Roman" panose="02020603050405020304" charset="0"/>
              </a:rPr>
              <a:t>Công cha công mẹ</a:t>
            </a:r>
            <a:endParaRPr sz="3500" b="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Bé cầm trên tay</a:t>
            </a:r>
            <a:r>
              <a:rPr sz="3500" b="1">
                <a:solidFill>
                  <a:srgbClr val="FF0000"/>
                </a:solidFill>
                <a:latin typeface="Times New Roman" panose="02020603050405020304" charset="0"/>
                <a:cs typeface="Times New Roman" panose="02020603050405020304" charset="0"/>
              </a:rPr>
              <a:t>.</a:t>
            </a:r>
            <a:endParaRPr sz="3500" b="1">
              <a:solidFill>
                <a:srgbClr val="FF0000"/>
              </a:solidFill>
              <a:latin typeface="Times New Roman" panose="02020603050405020304" charset="0"/>
              <a:cs typeface="Times New Roman" panose="02020603050405020304" charset="0"/>
            </a:endParaRPr>
          </a:p>
        </p:txBody>
      </p:sp>
    </p:spTree>
  </p:cSld>
  <p:clrMapOvr>
    <a:masterClrMapping/>
  </p:clrMapOvr>
  <p:transition advTm="8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ipe(left)">
                                      <p:cBhvr>
                                        <p:cTn id="7" dur="2000"/>
                                        <p:tgtEl>
                                          <p:spTgt spid="1843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8438"/>
                                        </p:tgtEl>
                                        <p:attrNameLst>
                                          <p:attrName>style.visibility</p:attrName>
                                        </p:attrNameLst>
                                      </p:cBhvr>
                                      <p:to>
                                        <p:strVal val="visible"/>
                                      </p:to>
                                    </p:set>
                                    <p:animEffect transition="in" filter="wipe(left)">
                                      <p:cBhvr>
                                        <p:cTn id="11"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4034" name="Group 3"/>
          <p:cNvGrpSpPr/>
          <p:nvPr/>
        </p:nvGrpSpPr>
        <p:grpSpPr>
          <a:xfrm>
            <a:off x="0" y="3200400"/>
            <a:ext cx="4648200" cy="3657600"/>
            <a:chOff x="192" y="1968"/>
            <a:chExt cx="2928" cy="2304"/>
          </a:xfrm>
        </p:grpSpPr>
        <p:pic>
          <p:nvPicPr>
            <p:cNvPr id="44035" name="Picture 4"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44036" name="Picture 5"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grpSp>
        <p:nvGrpSpPr>
          <p:cNvPr id="44037" name="Group 6"/>
          <p:cNvGrpSpPr/>
          <p:nvPr/>
        </p:nvGrpSpPr>
        <p:grpSpPr>
          <a:xfrm rot="10800000">
            <a:off x="4495800" y="0"/>
            <a:ext cx="4648200" cy="3657600"/>
            <a:chOff x="192" y="1968"/>
            <a:chExt cx="2928" cy="2304"/>
          </a:xfrm>
        </p:grpSpPr>
        <p:pic>
          <p:nvPicPr>
            <p:cNvPr id="44038" name="Picture 7"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44039" name="Picture 8"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sp>
        <p:nvSpPr>
          <p:cNvPr id="44040" name="Line 28"/>
          <p:cNvSpPr/>
          <p:nvPr/>
        </p:nvSpPr>
        <p:spPr>
          <a:xfrm>
            <a:off x="1143000" y="2971800"/>
            <a:ext cx="0" cy="0"/>
          </a:xfrm>
          <a:prstGeom prst="line">
            <a:avLst/>
          </a:prstGeom>
          <a:ln w="9525" cap="flat" cmpd="sng">
            <a:solidFill>
              <a:schemeClr val="tx1"/>
            </a:solidFill>
            <a:prstDash val="solid"/>
            <a:round/>
            <a:headEnd type="none" w="med" len="med"/>
            <a:tailEnd type="none" w="med" len="med"/>
          </a:ln>
        </p:spPr>
      </p:sp>
      <p:pic>
        <p:nvPicPr>
          <p:cNvPr id="44041" name="Picture 47" descr="878031oq6iuoirb6"/>
          <p:cNvPicPr>
            <a:picLocks noChangeAspect="1"/>
          </p:cNvPicPr>
          <p:nvPr/>
        </p:nvPicPr>
        <p:blipFill>
          <a:blip r:embed="rId3"/>
          <a:stretch>
            <a:fillRect/>
          </a:stretch>
        </p:blipFill>
        <p:spPr>
          <a:xfrm rot="10800000">
            <a:off x="8391525" y="4324350"/>
            <a:ext cx="752475" cy="2533650"/>
          </a:xfrm>
          <a:prstGeom prst="rect">
            <a:avLst/>
          </a:prstGeom>
          <a:noFill/>
          <a:ln w="9525">
            <a:noFill/>
          </a:ln>
        </p:spPr>
      </p:pic>
      <p:pic>
        <p:nvPicPr>
          <p:cNvPr id="44042" name="Picture 48" descr="878031oq6iuoirb6"/>
          <p:cNvPicPr>
            <a:picLocks noChangeAspect="1"/>
          </p:cNvPicPr>
          <p:nvPr/>
        </p:nvPicPr>
        <p:blipFill>
          <a:blip r:embed="rId3"/>
          <a:stretch>
            <a:fillRect/>
          </a:stretch>
        </p:blipFill>
        <p:spPr>
          <a:xfrm rot="5400000">
            <a:off x="6986588" y="5214938"/>
            <a:ext cx="752475" cy="2533650"/>
          </a:xfrm>
          <a:prstGeom prst="rect">
            <a:avLst/>
          </a:prstGeom>
          <a:noFill/>
          <a:ln w="9525">
            <a:noFill/>
          </a:ln>
        </p:spPr>
      </p:pic>
      <p:pic>
        <p:nvPicPr>
          <p:cNvPr id="44043" name="Picture 50" descr="Copy of gau nho"/>
          <p:cNvPicPr>
            <a:picLocks noChangeAspect="1"/>
          </p:cNvPicPr>
          <p:nvPr/>
        </p:nvPicPr>
        <p:blipFill>
          <a:blip r:embed="rId4"/>
          <a:stretch>
            <a:fillRect/>
          </a:stretch>
        </p:blipFill>
        <p:spPr>
          <a:xfrm flipH="1">
            <a:off x="533400" y="5105400"/>
            <a:ext cx="1219200" cy="1143000"/>
          </a:xfrm>
          <a:prstGeom prst="rect">
            <a:avLst/>
          </a:prstGeom>
          <a:noFill/>
          <a:ln w="9525">
            <a:noFill/>
          </a:ln>
        </p:spPr>
      </p:pic>
      <p:pic>
        <p:nvPicPr>
          <p:cNvPr id="44044" name="Picture 51" descr="878031oq6iuoirb6"/>
          <p:cNvPicPr>
            <a:picLocks noChangeAspect="1"/>
          </p:cNvPicPr>
          <p:nvPr/>
        </p:nvPicPr>
        <p:blipFill>
          <a:blip r:embed="rId3"/>
          <a:stretch>
            <a:fillRect/>
          </a:stretch>
        </p:blipFill>
        <p:spPr>
          <a:xfrm rot="-5400000">
            <a:off x="1271588" y="5214938"/>
            <a:ext cx="752475" cy="2533650"/>
          </a:xfrm>
          <a:prstGeom prst="rect">
            <a:avLst/>
          </a:prstGeom>
          <a:noFill/>
          <a:ln w="9525">
            <a:noFill/>
          </a:ln>
        </p:spPr>
      </p:pic>
      <p:pic>
        <p:nvPicPr>
          <p:cNvPr id="44045" name="Picture 52" descr="878031oq6iuoirb6"/>
          <p:cNvPicPr>
            <a:picLocks noChangeAspect="1"/>
          </p:cNvPicPr>
          <p:nvPr/>
        </p:nvPicPr>
        <p:blipFill>
          <a:blip r:embed="rId3"/>
          <a:stretch>
            <a:fillRect/>
          </a:stretch>
        </p:blipFill>
        <p:spPr>
          <a:xfrm rot="10800000">
            <a:off x="0" y="4114800"/>
            <a:ext cx="752475" cy="2533650"/>
          </a:xfrm>
          <a:prstGeom prst="rect">
            <a:avLst/>
          </a:prstGeom>
          <a:noFill/>
          <a:ln w="9525">
            <a:noFill/>
          </a:ln>
        </p:spPr>
      </p:pic>
      <p:pic>
        <p:nvPicPr>
          <p:cNvPr id="44046" name="Picture 53" descr="887822uivpqeloza"/>
          <p:cNvPicPr>
            <a:picLocks noChangeAspect="1"/>
          </p:cNvPicPr>
          <p:nvPr/>
        </p:nvPicPr>
        <p:blipFill>
          <a:blip r:embed="rId5"/>
          <a:stretch>
            <a:fillRect/>
          </a:stretch>
        </p:blipFill>
        <p:spPr>
          <a:xfrm rot="-5400000">
            <a:off x="1016000" y="-1014412"/>
            <a:ext cx="739775" cy="2771775"/>
          </a:xfrm>
          <a:prstGeom prst="rect">
            <a:avLst/>
          </a:prstGeom>
          <a:noFill/>
          <a:ln w="9525">
            <a:noFill/>
          </a:ln>
        </p:spPr>
      </p:pic>
      <p:pic>
        <p:nvPicPr>
          <p:cNvPr id="44047" name="Picture 54" descr="887822uivpqeloza"/>
          <p:cNvPicPr>
            <a:picLocks noChangeAspect="1"/>
          </p:cNvPicPr>
          <p:nvPr/>
        </p:nvPicPr>
        <p:blipFill>
          <a:blip r:embed="rId5"/>
          <a:stretch>
            <a:fillRect/>
          </a:stretch>
        </p:blipFill>
        <p:spPr>
          <a:xfrm>
            <a:off x="0" y="0"/>
            <a:ext cx="619125" cy="2314575"/>
          </a:xfrm>
          <a:prstGeom prst="rect">
            <a:avLst/>
          </a:prstGeom>
          <a:noFill/>
          <a:ln w="9525">
            <a:noFill/>
          </a:ln>
        </p:spPr>
      </p:pic>
      <p:pic>
        <p:nvPicPr>
          <p:cNvPr id="44048" name="Picture 55" descr="887822uivpqeloza"/>
          <p:cNvPicPr>
            <a:picLocks noChangeAspect="1"/>
          </p:cNvPicPr>
          <p:nvPr/>
        </p:nvPicPr>
        <p:blipFill>
          <a:blip r:embed="rId5"/>
          <a:stretch>
            <a:fillRect/>
          </a:stretch>
        </p:blipFill>
        <p:spPr>
          <a:xfrm rot="5400000">
            <a:off x="7400925" y="-847725"/>
            <a:ext cx="619125" cy="2314575"/>
          </a:xfrm>
          <a:prstGeom prst="rect">
            <a:avLst/>
          </a:prstGeom>
          <a:noFill/>
          <a:ln w="9525">
            <a:noFill/>
          </a:ln>
        </p:spPr>
      </p:pic>
      <p:pic>
        <p:nvPicPr>
          <p:cNvPr id="44049" name="Picture 56" descr="887822uivpqeloza"/>
          <p:cNvPicPr>
            <a:picLocks noChangeAspect="1"/>
          </p:cNvPicPr>
          <p:nvPr/>
        </p:nvPicPr>
        <p:blipFill>
          <a:blip r:embed="rId5"/>
          <a:stretch>
            <a:fillRect/>
          </a:stretch>
        </p:blipFill>
        <p:spPr>
          <a:xfrm>
            <a:off x="8524875" y="0"/>
            <a:ext cx="619125" cy="2314575"/>
          </a:xfrm>
          <a:prstGeom prst="rect">
            <a:avLst/>
          </a:prstGeom>
          <a:noFill/>
          <a:ln w="9525">
            <a:noFill/>
          </a:ln>
        </p:spPr>
      </p:pic>
      <p:pic>
        <p:nvPicPr>
          <p:cNvPr id="44050" name="Picture 61" descr="878031oq6iuoirb6"/>
          <p:cNvPicPr>
            <a:picLocks noChangeAspect="1"/>
          </p:cNvPicPr>
          <p:nvPr/>
        </p:nvPicPr>
        <p:blipFill>
          <a:blip r:embed="rId3"/>
          <a:stretch>
            <a:fillRect/>
          </a:stretch>
        </p:blipFill>
        <p:spPr>
          <a:xfrm rot="10800000">
            <a:off x="8543925" y="4476750"/>
            <a:ext cx="752475" cy="2533650"/>
          </a:xfrm>
          <a:prstGeom prst="rect">
            <a:avLst/>
          </a:prstGeom>
          <a:noFill/>
          <a:ln w="9525">
            <a:noFill/>
          </a:ln>
        </p:spPr>
      </p:pic>
      <p:pic>
        <p:nvPicPr>
          <p:cNvPr id="44051" name="Picture 62" descr="878031oq6iuoirb6"/>
          <p:cNvPicPr>
            <a:picLocks noChangeAspect="1"/>
          </p:cNvPicPr>
          <p:nvPr/>
        </p:nvPicPr>
        <p:blipFill>
          <a:blip r:embed="rId3"/>
          <a:stretch>
            <a:fillRect/>
          </a:stretch>
        </p:blipFill>
        <p:spPr>
          <a:xfrm rot="10800000">
            <a:off x="8391525" y="3962400"/>
            <a:ext cx="752475" cy="2533650"/>
          </a:xfrm>
          <a:prstGeom prst="rect">
            <a:avLst/>
          </a:prstGeom>
          <a:noFill/>
          <a:ln w="9525">
            <a:noFill/>
          </a:ln>
        </p:spPr>
      </p:pic>
      <p:sp>
        <p:nvSpPr>
          <p:cNvPr id="12346" name="Text Box 58"/>
          <p:cNvSpPr txBox="1"/>
          <p:nvPr/>
        </p:nvSpPr>
        <p:spPr>
          <a:xfrm>
            <a:off x="1408430" y="474980"/>
            <a:ext cx="6108065" cy="2345055"/>
          </a:xfrm>
          <a:prstGeom prst="rect">
            <a:avLst/>
          </a:prstGeom>
          <a:noFill/>
          <a:ln w="9525">
            <a:noFill/>
          </a:ln>
        </p:spPr>
        <p:txBody>
          <a:bodyPr wrap="none" anchor="t" anchorCtr="0">
            <a:noAutofit/>
          </a:bodyPr>
          <a:p>
            <a:pPr algn="ctr" eaLnBrk="0" hangingPunct="0"/>
            <a:r>
              <a:rPr lang="en-US" altLang="zh-CN" sz="3800" b="1">
                <a:ln w="22225">
                  <a:solidFill>
                    <a:schemeClr val="accent2"/>
                  </a:solidFill>
                  <a:prstDash val="solid"/>
                </a:ln>
                <a:solidFill>
                  <a:schemeClr val="accent2">
                    <a:lumMod val="40000"/>
                    <a:lumOff val="60000"/>
                  </a:schemeClr>
                </a:solidFill>
                <a:effectLst/>
                <a:latin typeface="Times New Roman" panose="02020603050405020304" charset="0"/>
                <a:sym typeface="+mn-ea"/>
              </a:rPr>
              <a:t>Hoạt động 3: </a:t>
            </a:r>
            <a:endParaRPr lang="en-US" altLang="zh-CN" sz="3800" b="1">
              <a:ln w="22225">
                <a:solidFill>
                  <a:schemeClr val="accent2"/>
                </a:solidFill>
                <a:prstDash val="solid"/>
              </a:ln>
              <a:solidFill>
                <a:schemeClr val="accent2">
                  <a:lumMod val="40000"/>
                  <a:lumOff val="60000"/>
                </a:schemeClr>
              </a:solidFill>
              <a:effectLst/>
              <a:latin typeface="Times New Roman" panose="02020603050405020304" charset="0"/>
            </a:endParaRPr>
          </a:p>
          <a:p>
            <a:pPr algn="ctr" eaLnBrk="0" hangingPunct="0"/>
            <a:r>
              <a:rPr lang="en-US" altLang="zh-CN" sz="3800" b="1">
                <a:ln w="22225">
                  <a:solidFill>
                    <a:schemeClr val="accent2"/>
                  </a:solidFill>
                  <a:prstDash val="solid"/>
                </a:ln>
                <a:solidFill>
                  <a:schemeClr val="accent2">
                    <a:lumMod val="40000"/>
                    <a:lumOff val="60000"/>
                  </a:schemeClr>
                </a:solidFill>
                <a:effectLst/>
                <a:latin typeface="Times New Roman" panose="02020603050405020304" charset="0"/>
                <a:sym typeface="+mn-ea"/>
              </a:rPr>
              <a:t>Đàm thoại, trích dẫn, giảng giải:</a:t>
            </a:r>
            <a:endParaRPr lang="en-US" altLang="zh-CN" sz="3800" b="1" dirty="0">
              <a:ln w="22225">
                <a:solidFill>
                  <a:schemeClr val="accent2"/>
                </a:solidFill>
                <a:prstDash val="solid"/>
              </a:ln>
              <a:solidFill>
                <a:schemeClr val="accent2">
                  <a:lumMod val="40000"/>
                  <a:lumOff val="60000"/>
                </a:schemeClr>
              </a:solidFill>
              <a:effectLst/>
              <a:latin typeface="Times New Roman" panose="02020603050405020304" charset="0"/>
              <a:sym typeface="+mn-ea"/>
            </a:endParaRPr>
          </a:p>
        </p:txBody>
      </p:sp>
      <p:sp>
        <p:nvSpPr>
          <p:cNvPr id="4" name="Text Box 58"/>
          <p:cNvSpPr txBox="1"/>
          <p:nvPr/>
        </p:nvSpPr>
        <p:spPr>
          <a:xfrm>
            <a:off x="1028065" y="1680845"/>
            <a:ext cx="7646035" cy="3572510"/>
          </a:xfrm>
          <a:prstGeom prst="rect">
            <a:avLst/>
          </a:prstGeom>
          <a:noFill/>
          <a:ln w="9525">
            <a:noFill/>
          </a:ln>
        </p:spPr>
        <p:txBody>
          <a:bodyPr wrap="none" anchor="t" anchorCtr="0">
            <a:noAutofit/>
          </a:bodyPr>
          <a:p>
            <a:pPr algn="l"/>
            <a:r>
              <a:rPr lang="en-US" altLang="vi-VN" sz="1000" b="1" dirty="0">
                <a:latin typeface="Times New Roman" panose="02020603050405020304" charset="0"/>
              </a:rPr>
              <a:t>Để hiểu rõ nội dung bài thơ như thế nào? Chúng mình cùng đến với phần tiếp theo mang tên“ Bé trổ tài ” qua các câu hỏi của cô nhé.</a:t>
            </a:r>
            <a:endParaRPr lang="en-US" altLang="vi-VN" sz="1000" b="1" dirty="0">
              <a:latin typeface="Times New Roman" panose="02020603050405020304" charset="0"/>
            </a:endParaRPr>
          </a:p>
          <a:p>
            <a:pPr algn="l"/>
            <a:r>
              <a:rPr lang="en-US" altLang="vi-VN" sz="1000" b="1" dirty="0">
                <a:latin typeface="Times New Roman" panose="02020603050405020304" charset="0"/>
              </a:rPr>
              <a:t>- Bài thơ cô vừa đọc có tên là gì ?</a:t>
            </a:r>
            <a:endParaRPr lang="en-US" altLang="vi-VN" sz="1000" b="1" dirty="0">
              <a:latin typeface="Times New Roman" panose="02020603050405020304" charset="0"/>
            </a:endParaRPr>
          </a:p>
          <a:p>
            <a:pPr algn="l"/>
            <a:r>
              <a:rPr lang="en-US" altLang="vi-VN" sz="1000" b="1" dirty="0">
                <a:latin typeface="Times New Roman" panose="02020603050405020304" charset="0"/>
              </a:rPr>
              <a:t>- Của tác giả nào ?</a:t>
            </a:r>
            <a:endParaRPr lang="en-US" altLang="vi-VN" sz="1000" b="1" dirty="0">
              <a:latin typeface="Times New Roman" panose="02020603050405020304" charset="0"/>
            </a:endParaRPr>
          </a:p>
          <a:p>
            <a:pPr algn="l"/>
            <a:r>
              <a:rPr lang="en-US" altLang="vi-VN" sz="1000" b="1" dirty="0">
                <a:latin typeface="Times New Roman" panose="02020603050405020304" charset="0"/>
              </a:rPr>
              <a:t>- Bố mẹ của bạn nhỏ làm ở đâu?</a:t>
            </a:r>
            <a:endParaRPr lang="en-US" altLang="vi-VN" sz="1000" b="1" dirty="0">
              <a:latin typeface="Times New Roman" panose="02020603050405020304" charset="0"/>
            </a:endParaRPr>
          </a:p>
          <a:p>
            <a:pPr algn="l"/>
            <a:r>
              <a:rPr lang="en-US" altLang="vi-VN" sz="1000" b="1" dirty="0">
                <a:latin typeface="Times New Roman" panose="02020603050405020304" charset="0"/>
              </a:rPr>
              <a:t>“ Mẹ cha công tác</a:t>
            </a:r>
            <a:endParaRPr lang="en-US" altLang="vi-VN" sz="1000" b="1" dirty="0">
              <a:latin typeface="Times New Roman" panose="02020603050405020304" charset="0"/>
            </a:endParaRPr>
          </a:p>
          <a:p>
            <a:pPr algn="l"/>
            <a:r>
              <a:rPr lang="en-US" altLang="vi-VN" sz="1000" b="1" dirty="0">
                <a:latin typeface="Times New Roman" panose="02020603050405020304" charset="0"/>
              </a:rPr>
              <a:t>Nhà máy bát tràng…’’</a:t>
            </a:r>
            <a:endParaRPr lang="en-US" altLang="vi-VN" sz="1000" b="1" dirty="0">
              <a:latin typeface="Times New Roman" panose="02020603050405020304" charset="0"/>
            </a:endParaRPr>
          </a:p>
          <a:p>
            <a:pPr algn="l"/>
            <a:r>
              <a:rPr lang="en-US" altLang="vi-VN" sz="1000" b="1" dirty="0">
                <a:latin typeface="Times New Roman" panose="02020603050405020304" charset="0"/>
              </a:rPr>
              <a:t>+ Nhà máy Bát Tràng là nhà máy gốm sứ nổi tiếng của Việt Nam, sản xuất ra nhiều loại đồ dùng như bát, đĩa, bình, lọ…</a:t>
            </a:r>
            <a:endParaRPr lang="en-US" altLang="vi-VN" sz="1000" b="1" dirty="0">
              <a:latin typeface="Times New Roman" panose="02020603050405020304" charset="0"/>
            </a:endParaRPr>
          </a:p>
          <a:p>
            <a:pPr algn="l"/>
            <a:r>
              <a:rPr lang="en-US" altLang="vi-VN" sz="1000" b="1" dirty="0">
                <a:latin typeface="Times New Roman" panose="02020603050405020304" charset="0"/>
              </a:rPr>
              <a:t>rất đẹp phục vụ cho nhu cầu tiêu dùng của con người đấy.</a:t>
            </a:r>
            <a:endParaRPr lang="en-US" altLang="vi-VN" sz="1000" b="1" dirty="0">
              <a:latin typeface="Times New Roman" panose="02020603050405020304" charset="0"/>
            </a:endParaRPr>
          </a:p>
          <a:p>
            <a:pPr algn="l"/>
            <a:r>
              <a:rPr lang="en-US" altLang="vi-VN" sz="1000" b="1" dirty="0">
                <a:latin typeface="Times New Roman" panose="02020603050405020304" charset="0"/>
              </a:rPr>
              <a:t>- Bạn nhỏ được bố mẹ tặng cho cái gì?</a:t>
            </a:r>
            <a:endParaRPr lang="en-US" altLang="vi-VN" sz="1000" b="1" dirty="0">
              <a:latin typeface="Times New Roman" panose="02020603050405020304" charset="0"/>
            </a:endParaRPr>
          </a:p>
          <a:p>
            <a:pPr algn="l"/>
            <a:r>
              <a:rPr lang="en-US" altLang="vi-VN" sz="1000" b="1" dirty="0">
                <a:latin typeface="Times New Roman" panose="02020603050405020304" charset="0"/>
              </a:rPr>
              <a:t>“ Mang về cho bé</a:t>
            </a:r>
            <a:endParaRPr lang="en-US" altLang="vi-VN" sz="1000" b="1" dirty="0">
              <a:latin typeface="Times New Roman" panose="02020603050405020304" charset="0"/>
            </a:endParaRPr>
          </a:p>
          <a:p>
            <a:pPr algn="l"/>
            <a:r>
              <a:rPr lang="en-US" altLang="vi-VN" sz="1000" b="1" dirty="0">
                <a:latin typeface="Times New Roman" panose="02020603050405020304" charset="0"/>
              </a:rPr>
              <a:t>Cái bát xinh xinh”</a:t>
            </a:r>
            <a:endParaRPr lang="en-US" altLang="vi-VN" sz="1000" b="1" dirty="0">
              <a:latin typeface="Times New Roman" panose="02020603050405020304" charset="0"/>
            </a:endParaRPr>
          </a:p>
          <a:p>
            <a:pPr algn="l"/>
            <a:r>
              <a:rPr lang="en-US" altLang="vi-VN" sz="1000" b="1" dirty="0">
                <a:latin typeface="Times New Roman" panose="02020603050405020304" charset="0"/>
              </a:rPr>
              <a:t>+ Mẹ cha đã mang về cho bé cái bát Xinh xinh có nghĩa là rất đẹp, đáng yêu</a:t>
            </a:r>
            <a:endParaRPr lang="en-US" altLang="vi-VN" sz="1000" b="1" dirty="0">
              <a:latin typeface="Times New Roman" panose="02020603050405020304" charset="0"/>
            </a:endParaRPr>
          </a:p>
          <a:p>
            <a:pPr algn="l"/>
            <a:r>
              <a:rPr lang="en-US" altLang="vi-VN" sz="1000" b="1" dirty="0">
                <a:latin typeface="Times New Roman" panose="02020603050405020304" charset="0"/>
              </a:rPr>
              <a:t>- Cái bát được làm từ gì?</a:t>
            </a:r>
            <a:endParaRPr lang="en-US" altLang="vi-VN" sz="1000" b="1" dirty="0">
              <a:latin typeface="Times New Roman" panose="02020603050405020304" charset="0"/>
            </a:endParaRPr>
          </a:p>
          <a:p>
            <a:pPr algn="l"/>
            <a:r>
              <a:rPr lang="en-US" altLang="vi-VN" sz="1000" b="1" dirty="0">
                <a:latin typeface="Times New Roman" panose="02020603050405020304" charset="0"/>
              </a:rPr>
              <a:t>‘‘ Từ bùn đất sét</a:t>
            </a:r>
            <a:endParaRPr lang="en-US" altLang="vi-VN" sz="1000" b="1" dirty="0">
              <a:latin typeface="Times New Roman" panose="02020603050405020304" charset="0"/>
            </a:endParaRPr>
          </a:p>
          <a:p>
            <a:pPr algn="l"/>
            <a:r>
              <a:rPr lang="en-US" altLang="vi-VN" sz="1000" b="1" dirty="0">
                <a:latin typeface="Times New Roman" panose="02020603050405020304" charset="0"/>
              </a:rPr>
              <a:t>Qua bàn tay cha …’’</a:t>
            </a:r>
            <a:endParaRPr lang="en-US" altLang="vi-VN" sz="1000" b="1" dirty="0">
              <a:latin typeface="Times New Roman" panose="02020603050405020304" charset="0"/>
            </a:endParaRPr>
          </a:p>
          <a:p>
            <a:pPr algn="l"/>
            <a:r>
              <a:rPr lang="en-US" altLang="vi-VN" sz="1000" b="1" dirty="0">
                <a:latin typeface="Times New Roman" panose="02020603050405020304" charset="0"/>
              </a:rPr>
              <a:t>- Khi được bố mẹ tặng cho cái bát, bạn nhỏ đã làm gì?</a:t>
            </a:r>
            <a:endParaRPr lang="en-US" altLang="vi-VN" sz="1000" b="1" dirty="0">
              <a:latin typeface="Times New Roman" panose="02020603050405020304" charset="0"/>
            </a:endParaRPr>
          </a:p>
          <a:p>
            <a:pPr algn="l"/>
            <a:r>
              <a:rPr lang="en-US" altLang="vi-VN" sz="1000" b="1" dirty="0">
                <a:latin typeface="Times New Roman" panose="02020603050405020304" charset="0"/>
              </a:rPr>
              <a:t>‘‘ Nâng niu bé giữ</a:t>
            </a:r>
            <a:endParaRPr lang="en-US" altLang="vi-VN" sz="1000" b="1" dirty="0">
              <a:latin typeface="Times New Roman" panose="02020603050405020304" charset="0"/>
            </a:endParaRPr>
          </a:p>
          <a:p>
            <a:pPr algn="l"/>
            <a:r>
              <a:rPr lang="en-US" altLang="vi-VN" sz="1000" b="1" dirty="0">
                <a:latin typeface="Times New Roman" panose="02020603050405020304" charset="0"/>
              </a:rPr>
              <a:t>Mỗi bữa hàng ngày</a:t>
            </a:r>
            <a:endParaRPr lang="en-US" altLang="vi-VN" sz="1000" b="1" dirty="0">
              <a:latin typeface="Times New Roman" panose="02020603050405020304" charset="0"/>
            </a:endParaRPr>
          </a:p>
          <a:p>
            <a:pPr algn="l"/>
            <a:r>
              <a:rPr lang="en-US" altLang="vi-VN" sz="1000" b="1" dirty="0">
                <a:latin typeface="Times New Roman" panose="02020603050405020304" charset="0"/>
              </a:rPr>
              <a:t>Công cha ,công mẹ</a:t>
            </a:r>
            <a:endParaRPr lang="en-US" altLang="vi-VN" sz="1000" b="1" dirty="0">
              <a:latin typeface="Times New Roman" panose="02020603050405020304" charset="0"/>
            </a:endParaRPr>
          </a:p>
          <a:p>
            <a:pPr algn="l"/>
            <a:r>
              <a:rPr lang="en-US" altLang="vi-VN" sz="1000" b="1" dirty="0">
                <a:latin typeface="Times New Roman" panose="02020603050405020304" charset="0"/>
              </a:rPr>
              <a:t>Bé cầm trên tay .’’</a:t>
            </a:r>
            <a:endParaRPr lang="en-US" altLang="vi-VN" sz="1000" b="1" dirty="0">
              <a:latin typeface="Times New Roman" panose="02020603050405020304" charset="0"/>
            </a:endParaRPr>
          </a:p>
          <a:p>
            <a:pPr algn="l"/>
            <a:r>
              <a:rPr lang="en-US" altLang="vi-VN" sz="1000" b="1" dirty="0">
                <a:latin typeface="Times New Roman" panose="02020603050405020304" charset="0"/>
              </a:rPr>
              <a:t>- Vì sao bạn nhỏ lại nâng niu giữ gìn cái bát?</a:t>
            </a:r>
            <a:endParaRPr lang="en-US" altLang="vi-VN" sz="1000" b="1" dirty="0">
              <a:latin typeface="Times New Roman" panose="02020603050405020304" charset="0"/>
            </a:endParaRPr>
          </a:p>
          <a:p>
            <a:pPr algn="l"/>
            <a:r>
              <a:rPr lang="en-US" altLang="vi-VN" sz="1000" b="1" dirty="0">
                <a:latin typeface="Times New Roman" panose="02020603050405020304" charset="0"/>
              </a:rPr>
              <a:t>+ Giải thích “ Nâng niu ” có nghĩa là khi yêu quý vật gì đó thì chúng ta giữ gìn cẩn thận.</a:t>
            </a:r>
            <a:endParaRPr lang="en-US" altLang="vi-VN" sz="1000" b="1" dirty="0">
              <a:latin typeface="Times New Roman" panose="02020603050405020304" charset="0"/>
            </a:endParaRPr>
          </a:p>
          <a:p>
            <a:pPr algn="l"/>
            <a:r>
              <a:rPr lang="en-US" altLang="vi-VN" sz="1000" b="1" dirty="0">
                <a:latin typeface="Times New Roman" panose="02020603050405020304" charset="0"/>
              </a:rPr>
              <a:t>+ Giáo dục: Các con ạ! Để có được cái bát bố mẹ bé và các cô chú công nhân đã rất vất vả sớm hôm</a:t>
            </a:r>
            <a:endParaRPr lang="en-US" altLang="vi-VN" sz="1000" b="1" dirty="0">
              <a:latin typeface="Times New Roman" panose="02020603050405020304" charset="0"/>
            </a:endParaRPr>
          </a:p>
          <a:p>
            <a:pPr algn="l"/>
            <a:r>
              <a:rPr lang="en-US" altLang="vi-VN" sz="1000" b="1" dirty="0">
                <a:latin typeface="Times New Roman" panose="02020603050405020304" charset="0"/>
              </a:rPr>
              <a:t>,trải qua rất nhiều công đoạn mới làm ra được cái bát mà hằng ngày chúng mình vẫn thường dùng để đựng cơm ,canh … , </a:t>
            </a:r>
            <a:endParaRPr lang="en-US" altLang="vi-VN" sz="1000" b="1" dirty="0">
              <a:latin typeface="Times New Roman" panose="02020603050405020304" charset="0"/>
            </a:endParaRPr>
          </a:p>
          <a:p>
            <a:pPr algn="l"/>
            <a:r>
              <a:rPr lang="en-US" altLang="vi-VN" sz="1000" b="1" dirty="0">
                <a:latin typeface="Times New Roman" panose="02020603050405020304" charset="0"/>
              </a:rPr>
              <a:t>khi dùng các con phải cẩn thận và nâng niu không làm rơi vỡ bát và đặc biệt là phải yêu quí biết ơn cô chú công nhân các con nhớ chưa?</a:t>
            </a:r>
            <a:endParaRPr lang="en-US" altLang="vi-VN" sz="1000" b="1" dirty="0">
              <a:latin typeface="Times New Roman" panose="02020603050405020304" charset="0"/>
            </a:endParaRPr>
          </a:p>
        </p:txBody>
      </p:sp>
      <mc:AlternateContent xmlns:mc="http://schemas.openxmlformats.org/markup-compatibility/2006" xmlns:p14="http://schemas.microsoft.com/office/powerpoint/2010/main">
        <mc:Choice Requires="p14">
          <p:contentPart r:id="rId6" p14:bwMode="auto">
            <p14:nvContentPartPr>
              <p14:cNvPr id="2" name="Ink 1"/>
              <p14:cNvContentPartPr/>
              <p14:nvPr/>
            </p14:nvContentPartPr>
            <p14:xfrm>
              <a:off x="1844040" y="2675255"/>
              <a:ext cx="635" cy="635"/>
            </p14:xfrm>
          </p:contentPart>
        </mc:Choice>
        <mc:Fallback xmlns="">
          <p:pic>
            <p:nvPicPr>
              <p:cNvPr id="2" name="Ink 1"/>
            </p:nvPicPr>
            <p:blipFill>
              <a:blip r:embed="rId7"/>
            </p:blipFill>
            <p:spPr>
              <a:xfrm>
                <a:off x="1844040" y="2675255"/>
                <a:ext cx="635" cy="63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 name="Ink 2"/>
              <p14:cNvContentPartPr/>
              <p14:nvPr/>
            </p14:nvContentPartPr>
            <p14:xfrm>
              <a:off x="976630" y="2096770"/>
              <a:ext cx="635" cy="635"/>
            </p14:xfrm>
          </p:contentPart>
        </mc:Choice>
        <mc:Fallback xmlns="">
          <p:pic>
            <p:nvPicPr>
              <p:cNvPr id="3" name="Ink 2"/>
            </p:nvPicPr>
            <p:blipFill>
              <a:blip r:embed="rId9"/>
            </p:blipFill>
            <p:spPr>
              <a:xfrm>
                <a:off x="976630" y="2096770"/>
                <a:ext cx="635" cy="6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5" name="Ink 4"/>
              <p14:cNvContentPartPr/>
              <p14:nvPr/>
            </p14:nvContentPartPr>
            <p14:xfrm>
              <a:off x="4467860" y="2003425"/>
              <a:ext cx="635" cy="635"/>
            </p14:xfrm>
          </p:contentPart>
        </mc:Choice>
        <mc:Fallback xmlns="">
          <p:pic>
            <p:nvPicPr>
              <p:cNvPr id="5" name="Ink 4"/>
            </p:nvPicPr>
            <p:blipFill>
              <a:blip r:embed="rId9"/>
            </p:blipFill>
            <p:spPr>
              <a:xfrm>
                <a:off x="4467860" y="2003425"/>
                <a:ext cx="635" cy="635"/>
              </a:xfrm>
              <a:prstGeom prst="rect"/>
            </p:spPr>
          </p:pic>
        </mc:Fallback>
      </mc:AlternateContent>
    </p:spTree>
    <p:custDataLst>
      <p:tags r:id="rId11"/>
    </p:custDataLst>
  </p:cSld>
  <p:clrMapOvr>
    <a:masterClrMapping/>
  </p:clrMapOvr>
  <mc:AlternateContent xmlns:mc="http://schemas.openxmlformats.org/markup-compatibility/2006">
    <mc:Choice xmlns:p14="http://schemas.microsoft.com/office/powerpoint/2010/main" Requires="p14">
      <p:transition spd="slow" p14:dur="1000" advClick="0" advTm="1200000">
        <p:wedge/>
      </p:transition>
    </mc:Choice>
    <mc:Fallback>
      <p:transition spd="slow" advClick="0" advTm="120000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346"/>
                                        </p:tgtEl>
                                        <p:attrNameLst>
                                          <p:attrName>style.visibility</p:attrName>
                                        </p:attrNameLst>
                                      </p:cBhvr>
                                      <p:to>
                                        <p:strVal val="visible"/>
                                      </p:to>
                                    </p:set>
                                    <p:animEffect transition="in" filter="wheel(4)">
                                      <p:cBhvr>
                                        <p:cTn id="7" dur="2000"/>
                                        <p:tgtEl>
                                          <p:spTgt spid="123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2346"/>
                                        </p:tgtEl>
                                      </p:cBhvr>
                                    </p:animEffect>
                                    <p:set>
                                      <p:cBhvr>
                                        <p:cTn id="17" dur="1" fill="hold">
                                          <p:stCondLst>
                                            <p:cond delay="499"/>
                                          </p:stCondLst>
                                        </p:cTn>
                                        <p:tgtEl>
                                          <p:spTgt spid="123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6" grpId="0"/>
      <p:bldP spid="12346"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pic>
        <p:nvPicPr>
          <p:cNvPr id="31752" name="Picture 9" descr="Bellcoll"/>
          <p:cNvPicPr>
            <a:picLocks noChangeAspect="1"/>
          </p:cNvPicPr>
          <p:nvPr/>
        </p:nvPicPr>
        <p:blipFill>
          <a:blip r:embed="rId3"/>
          <a:stretch>
            <a:fillRect/>
          </a:stretch>
        </p:blipFill>
        <p:spPr>
          <a:xfrm rot="3770235">
            <a:off x="7772400" y="304800"/>
            <a:ext cx="952500" cy="952500"/>
          </a:xfrm>
          <a:prstGeom prst="rect">
            <a:avLst/>
          </a:prstGeom>
          <a:noFill/>
          <a:ln w="9525">
            <a:noFill/>
          </a:ln>
        </p:spPr>
      </p:pic>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pic>
        <p:nvPicPr>
          <p:cNvPr id="31758" name="Picture 9" descr="Bellcoll"/>
          <p:cNvPicPr>
            <a:picLocks noChangeAspect="1"/>
          </p:cNvPicPr>
          <p:nvPr/>
        </p:nvPicPr>
        <p:blipFill>
          <a:blip r:embed="rId3"/>
          <a:stretch>
            <a:fillRect/>
          </a:stretch>
        </p:blipFill>
        <p:spPr>
          <a:xfrm rot="-7991257">
            <a:off x="228600" y="5905500"/>
            <a:ext cx="952500" cy="952500"/>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charset="0"/>
              <a:ea typeface="+mn-ea"/>
              <a:cs typeface="+mn-cs"/>
            </a:endParaRPr>
          </a:p>
        </p:txBody>
      </p:sp>
      <p:pic>
        <p:nvPicPr>
          <p:cNvPr id="31760" name="Picture 103"/>
          <p:cNvPicPr/>
          <p:nvPr/>
        </p:nvPicPr>
        <p:blipFill>
          <a:blip r:embed="rId5"/>
          <a:stretch>
            <a:fillRect/>
          </a:stretch>
        </p:blipFill>
        <p:spPr>
          <a:xfrm>
            <a:off x="422275" y="304800"/>
            <a:ext cx="8397875" cy="6311900"/>
          </a:xfrm>
          <a:prstGeom prst="rect">
            <a:avLst/>
          </a:prstGeom>
          <a:noFill/>
          <a:ln w="9525">
            <a:noFill/>
          </a:ln>
        </p:spPr>
      </p:pic>
      <p:sp>
        <p:nvSpPr>
          <p:cNvPr id="3" name="Rectangles 2"/>
          <p:cNvSpPr/>
          <p:nvPr/>
        </p:nvSpPr>
        <p:spPr>
          <a:xfrm>
            <a:off x="1599883" y="2829560"/>
            <a:ext cx="6554470" cy="1014730"/>
          </a:xfrm>
          <a:prstGeom prst="rect">
            <a:avLst/>
          </a:prstGeom>
          <a:noFill/>
          <a:ln>
            <a:noFill/>
          </a:ln>
        </p:spPr>
        <p:txBody>
          <a:bodyPr wrap="none" rtlCol="0" anchor="t">
            <a:spAutoFit/>
          </a:bodyPr>
          <a:p>
            <a:pPr algn="ctr"/>
            <a:r>
              <a:rPr lang="en-US" altLang="zh-CN" sz="60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Tác giả :Thành hòa</a:t>
            </a:r>
            <a:endParaRPr lang="en-US" altLang="zh-CN" sz="60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Tree>
    <p:custDataLst>
      <p:tags r:id="rId6"/>
    </p:custDataLst>
  </p:cSld>
  <p:clrMapOvr>
    <a:masterClrMapping/>
  </p:clrMapOvr>
  <p:transition spd="slow" advClick="0" advTm="1200000">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8" name="Picture 28677"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28674" name="Text Box 28673"/>
          <p:cNvSpPr txBox="1"/>
          <p:nvPr/>
        </p:nvSpPr>
        <p:spPr>
          <a:xfrm>
            <a:off x="2971800" y="6035675"/>
            <a:ext cx="3657600" cy="829945"/>
          </a:xfrm>
          <a:prstGeom prst="rect">
            <a:avLst/>
          </a:prstGeom>
          <a:noFill/>
          <a:ln w="9525">
            <a:noFill/>
          </a:ln>
        </p:spPr>
        <p:txBody>
          <a:bodyPr>
            <a:spAutoFit/>
          </a:bodyPr>
          <a:p>
            <a:r>
              <a:rPr lang="en-US" sz="2400" b="1">
                <a:solidFill>
                  <a:srgbClr val="FF0000"/>
                </a:solidFill>
                <a:latin typeface="Times New Roman" panose="02020603050405020304" charset="0"/>
                <a:cs typeface="Times New Roman" panose="02020603050405020304" charset="0"/>
              </a:rPr>
              <a:t>mẹ cha công tác</a:t>
            </a:r>
            <a:endParaRPr lang="en-US" sz="2400" b="1">
              <a:solidFill>
                <a:srgbClr val="FF0000"/>
              </a:solidFill>
              <a:latin typeface="Times New Roman" panose="02020603050405020304" charset="0"/>
              <a:cs typeface="Times New Roman" panose="02020603050405020304" charset="0"/>
            </a:endParaRPr>
          </a:p>
          <a:p>
            <a:r>
              <a:rPr lang="en-US" sz="2400" b="1">
                <a:solidFill>
                  <a:srgbClr val="FF0000"/>
                </a:solidFill>
                <a:latin typeface="Times New Roman" panose="02020603050405020304" charset="0"/>
                <a:cs typeface="Times New Roman" panose="02020603050405020304" charset="0"/>
              </a:rPr>
              <a:t>nhà máy bát tràng</a:t>
            </a:r>
            <a:endParaRPr lang="en-US" sz="2400" b="1">
              <a:solidFill>
                <a:srgbClr val="FF0000"/>
              </a:solidFill>
              <a:latin typeface="Times New Roman" panose="02020603050405020304" charset="0"/>
              <a:cs typeface="Times New Roman" panose="02020603050405020304" charset="0"/>
            </a:endParaRPr>
          </a:p>
        </p:txBody>
      </p:sp>
      <p:pic>
        <p:nvPicPr>
          <p:cNvPr id="28675" name="Picture 28674" descr="27"/>
          <p:cNvPicPr>
            <a:picLocks noChangeAspect="1"/>
          </p:cNvPicPr>
          <p:nvPr/>
        </p:nvPicPr>
        <p:blipFill>
          <a:blip r:embed="rId2"/>
          <a:stretch>
            <a:fillRect/>
          </a:stretch>
        </p:blipFill>
        <p:spPr>
          <a:xfrm>
            <a:off x="0" y="0"/>
            <a:ext cx="9144000" cy="5562600"/>
          </a:xfrm>
          <a:prstGeom prst="rect">
            <a:avLst/>
          </a:prstGeom>
          <a:noFill/>
          <a:ln w="9525">
            <a:noFill/>
          </a:ln>
        </p:spPr>
      </p:pic>
      <p:sp>
        <p:nvSpPr>
          <p:cNvPr id="28676" name="Text Box 28675"/>
          <p:cNvSpPr txBox="1"/>
          <p:nvPr/>
        </p:nvSpPr>
        <p:spPr>
          <a:xfrm>
            <a:off x="0" y="5562600"/>
            <a:ext cx="6553200" cy="460375"/>
          </a:xfrm>
          <a:prstGeom prst="rect">
            <a:avLst/>
          </a:prstGeom>
          <a:noFill/>
          <a:ln w="9525">
            <a:noFill/>
          </a:ln>
        </p:spPr>
        <p:txBody>
          <a:bodyPr>
            <a:spAutoFit/>
          </a:bodyPr>
          <a:p>
            <a:pPr algn="ctr"/>
            <a:r>
              <a:rPr lang="en-US" sz="2400" b="1">
                <a:solidFill>
                  <a:srgbClr val="0000FF"/>
                </a:solidFill>
                <a:latin typeface="Times New Roman" panose="02020603050405020304" charset="0"/>
                <a:cs typeface="Times New Roman" panose="02020603050405020304" charset="0"/>
              </a:rPr>
              <a:t>Cha mẹ công tác ở đâu</a:t>
            </a:r>
            <a:endParaRPr lang="en-US" sz="2400" b="1">
              <a:solidFill>
                <a:srgbClr val="0000FF"/>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676"/>
                                        </p:tgtEl>
                                        <p:attrNameLst>
                                          <p:attrName>ppt_y</p:attrName>
                                        </p:attrNameLst>
                                      </p:cBhvr>
                                      <p:tavLst>
                                        <p:tav tm="0">
                                          <p:val>
                                            <p:strVal val="#ppt_y"/>
                                          </p:val>
                                        </p:tav>
                                        <p:tav tm="100000">
                                          <p:val>
                                            <p:strVal val="#ppt_y"/>
                                          </p:val>
                                        </p:tav>
                                      </p:tavLst>
                                    </p:anim>
                                    <p:anim calcmode="lin" valueType="num">
                                      <p:cBhvr>
                                        <p:cTn id="9" dur="500" fill="hold"/>
                                        <p:tgtEl>
                                          <p:spTgt spid="286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67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676"/>
                                        </p:tgtEl>
                                      </p:cBhvr>
                                    </p:animEffect>
                                  </p:childTnLst>
                                </p:cTn>
                              </p:par>
                            </p:childTnLst>
                          </p:cTn>
                        </p:par>
                        <p:par>
                          <p:cTn id="12" fill="hold">
                            <p:stCondLst>
                              <p:cond delay="0"/>
                            </p:stCondLst>
                            <p:childTnLst>
                              <p:par>
                                <p:cTn id="13" presetID="22" presetClass="entr" presetSubtype="8" fill="hold" grpId="0" nodeType="afterEffect">
                                  <p:stCondLst>
                                    <p:cond delay="0"/>
                                  </p:stCondLst>
                                  <p:iterate type="lt">
                                    <p:tmPct val="0"/>
                                  </p:iterate>
                                  <p:childTnLst>
                                    <p:set>
                                      <p:cBhvr>
                                        <p:cTn id="14" dur="1" fill="hold">
                                          <p:stCondLst>
                                            <p:cond delay="0"/>
                                          </p:stCondLst>
                                        </p:cTn>
                                        <p:tgtEl>
                                          <p:spTgt spid="28674"/>
                                        </p:tgtEl>
                                        <p:attrNameLst>
                                          <p:attrName>style.visibility</p:attrName>
                                        </p:attrNameLst>
                                      </p:cBhvr>
                                      <p:to>
                                        <p:strVal val="visible"/>
                                      </p:to>
                                    </p:set>
                                    <p:animEffect transition="in" filter="wipe(left)">
                                      <p:cBhvr>
                                        <p:cTn id="15"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702" name="Picture 29701"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29698" name="Text Box 29697"/>
          <p:cNvSpPr txBox="1"/>
          <p:nvPr/>
        </p:nvSpPr>
        <p:spPr>
          <a:xfrm>
            <a:off x="3733800" y="6096000"/>
            <a:ext cx="2895600" cy="829945"/>
          </a:xfrm>
          <a:prstGeom prst="rect">
            <a:avLst/>
          </a:prstGeom>
          <a:noFill/>
          <a:ln w="9525">
            <a:noFill/>
          </a:ln>
        </p:spPr>
        <p:txBody>
          <a:bodyPr>
            <a:spAutoFit/>
          </a:bodyPr>
          <a:p>
            <a:r>
              <a:rPr lang="en-US" sz="2400" b="1" err="1">
                <a:solidFill>
                  <a:srgbClr val="FF0000"/>
                </a:solidFill>
                <a:latin typeface="Times New Roman" panose="02020603050405020304" charset="0"/>
                <a:cs typeface="Times New Roman" panose="02020603050405020304" charset="0"/>
              </a:rPr>
              <a:t>Mang về cho bé </a:t>
            </a:r>
            <a:endParaRPr lang="en-US" sz="2400" b="1" err="1">
              <a:solidFill>
                <a:srgbClr val="FF0000"/>
              </a:solidFill>
              <a:latin typeface="Times New Roman" panose="02020603050405020304" charset="0"/>
              <a:cs typeface="Times New Roman" panose="02020603050405020304" charset="0"/>
            </a:endParaRPr>
          </a:p>
          <a:p>
            <a:r>
              <a:rPr lang="en-US" sz="2400" b="1">
                <a:solidFill>
                  <a:srgbClr val="FF0000"/>
                </a:solidFill>
                <a:latin typeface="Times New Roman" panose="02020603050405020304" charset="0"/>
                <a:cs typeface="Times New Roman" panose="02020603050405020304" charset="0"/>
              </a:rPr>
              <a:t>cái bát xinh xinh</a:t>
            </a:r>
            <a:endParaRPr lang="en-US" sz="2400" b="1">
              <a:solidFill>
                <a:srgbClr val="FF0000"/>
              </a:solidFill>
              <a:latin typeface="Times New Roman" panose="02020603050405020304" charset="0"/>
              <a:cs typeface="Times New Roman" panose="02020603050405020304" charset="0"/>
            </a:endParaRPr>
          </a:p>
        </p:txBody>
      </p:sp>
      <p:pic>
        <p:nvPicPr>
          <p:cNvPr id="29700" name="Picture 29699" descr="tang-qua"/>
          <p:cNvPicPr>
            <a:picLocks noChangeAspect="1"/>
          </p:cNvPicPr>
          <p:nvPr/>
        </p:nvPicPr>
        <p:blipFill>
          <a:blip r:embed="rId2"/>
          <a:stretch>
            <a:fillRect/>
          </a:stretch>
        </p:blipFill>
        <p:spPr>
          <a:xfrm>
            <a:off x="0" y="0"/>
            <a:ext cx="9144000" cy="5638800"/>
          </a:xfrm>
          <a:prstGeom prst="rect">
            <a:avLst/>
          </a:prstGeom>
          <a:noFill/>
          <a:ln w="9525">
            <a:noFill/>
          </a:ln>
        </p:spPr>
      </p:pic>
      <p:sp>
        <p:nvSpPr>
          <p:cNvPr id="2" name="Rectangles 1"/>
          <p:cNvSpPr/>
          <p:nvPr/>
        </p:nvSpPr>
        <p:spPr>
          <a:xfrm>
            <a:off x="2209800" y="5791200"/>
            <a:ext cx="3429000" cy="3810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mẹ mang về cái gì cho bé?</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left)">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7" name="Picture 41986"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41986" name="Text Box 41985"/>
          <p:cNvSpPr txBox="1"/>
          <p:nvPr/>
        </p:nvSpPr>
        <p:spPr>
          <a:xfrm>
            <a:off x="381000" y="1111250"/>
            <a:ext cx="8077200" cy="2799715"/>
          </a:xfrm>
          <a:prstGeom prst="rect">
            <a:avLst/>
          </a:prstGeom>
          <a:noFill/>
          <a:ln w="9525">
            <a:noFill/>
          </a:ln>
        </p:spPr>
        <p:txBody>
          <a:bodyPr>
            <a:spAutoFit/>
          </a:bodyPr>
          <a:p>
            <a:pPr algn="ctr"/>
            <a:r>
              <a:rPr lang="en-US" sz="8800" b="1">
                <a:solidFill>
                  <a:srgbClr val="FF0000"/>
                </a:solidFill>
                <a:latin typeface="Times New Roman" panose="02020603050405020304" charset="0"/>
                <a:cs typeface="Times New Roman" panose="02020603050405020304" charset="0"/>
              </a:rPr>
              <a:t>Quy trình tạo ra cái bát</a:t>
            </a:r>
            <a:endParaRPr lang="en-US" sz="8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ipe(left)">
                                      <p:cBhvr>
                                        <p:cTn id="7"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9" name="Picture 36868" descr="http://k14.vcmedia.vn/Images/Share/200911775214420/160109_mbt_buaan_huongvi_datset_b1.jpg"/>
          <p:cNvPicPr>
            <a:picLocks noChangeAspect="1"/>
          </p:cNvPicPr>
          <p:nvPr/>
        </p:nvPicPr>
        <p:blipFill>
          <a:blip r:embed="rId1"/>
          <a:stretch>
            <a:fillRect/>
          </a:stretch>
        </p:blipFill>
        <p:spPr>
          <a:xfrm>
            <a:off x="0" y="0"/>
            <a:ext cx="9144000" cy="5648325"/>
          </a:xfrm>
          <a:prstGeom prst="rect">
            <a:avLst/>
          </a:prstGeom>
          <a:noFill/>
          <a:ln w="9525">
            <a:noFill/>
          </a:ln>
        </p:spPr>
      </p:pic>
      <p:sp>
        <p:nvSpPr>
          <p:cNvPr id="36870" name="Text Box 36869"/>
          <p:cNvSpPr txBox="1"/>
          <p:nvPr/>
        </p:nvSpPr>
        <p:spPr>
          <a:xfrm>
            <a:off x="3657600" y="5638483"/>
            <a:ext cx="3276600" cy="829945"/>
          </a:xfrm>
          <a:prstGeom prst="rect">
            <a:avLst/>
          </a:prstGeom>
          <a:noFill/>
          <a:ln w="9525">
            <a:noFill/>
          </a:ln>
        </p:spPr>
        <p:txBody>
          <a:bodyPr>
            <a:spAutoFit/>
          </a:bodyPr>
          <a:p>
            <a:pPr algn="ctr"/>
            <a:r>
              <a:rPr lang="en-US" sz="4800" b="1">
                <a:solidFill>
                  <a:srgbClr val="FF0000"/>
                </a:solidFill>
                <a:latin typeface="Times New Roman" panose="02020603050405020304" charset="0"/>
                <a:cs typeface="Times New Roman" panose="02020603050405020304" charset="0"/>
              </a:rPr>
              <a:t>Đất sét</a:t>
            </a:r>
            <a:endParaRPr lang="en-US" sz="4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wipe(left)">
                                      <p:cBhvr>
                                        <p:cTn id="7" dur="20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2" name="Picture 37891" descr="Gom_ThanhHa-(0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37893" name="Text Box 37892"/>
          <p:cNvSpPr txBox="1"/>
          <p:nvPr/>
        </p:nvSpPr>
        <p:spPr>
          <a:xfrm>
            <a:off x="2895600" y="5805488"/>
            <a:ext cx="3276600" cy="829945"/>
          </a:xfrm>
          <a:prstGeom prst="rect">
            <a:avLst/>
          </a:prstGeom>
          <a:noFill/>
          <a:ln w="9525">
            <a:noFill/>
          </a:ln>
        </p:spPr>
        <p:txBody>
          <a:bodyPr>
            <a:spAutoFit/>
          </a:bodyPr>
          <a:p>
            <a:pPr algn="ctr"/>
            <a:r>
              <a:rPr lang="en-US" sz="4800" b="1">
                <a:solidFill>
                  <a:srgbClr val="FF0000"/>
                </a:solidFill>
                <a:latin typeface="Times New Roman" panose="02020603050405020304" charset="0"/>
                <a:cs typeface="Times New Roman" panose="02020603050405020304" charset="0"/>
              </a:rPr>
              <a:t>Lò núng</a:t>
            </a:r>
            <a:endParaRPr lang="en-US" sz="4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wipe(left)">
                                      <p:cBhvr>
                                        <p:cTn id="7" dur="2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7" name="Picture 35846"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pic>
        <p:nvPicPr>
          <p:cNvPr id="35845" name="Picture 35844" descr="DL S-ng1337744965_340x250"/>
          <p:cNvPicPr>
            <a:picLocks noChangeAspect="1"/>
          </p:cNvPicPr>
          <p:nvPr/>
        </p:nvPicPr>
        <p:blipFill>
          <a:blip r:embed="rId2"/>
          <a:stretch>
            <a:fillRect/>
          </a:stretch>
        </p:blipFill>
        <p:spPr>
          <a:xfrm>
            <a:off x="0" y="0"/>
            <a:ext cx="9144000" cy="6019800"/>
          </a:xfrm>
          <a:prstGeom prst="rect">
            <a:avLst/>
          </a:prstGeom>
          <a:noFill/>
          <a:ln w="9525">
            <a:noFill/>
          </a:ln>
        </p:spPr>
      </p:pic>
      <p:sp>
        <p:nvSpPr>
          <p:cNvPr id="35846" name="Text Box 35845"/>
          <p:cNvSpPr txBox="1"/>
          <p:nvPr/>
        </p:nvSpPr>
        <p:spPr>
          <a:xfrm>
            <a:off x="2133600" y="6019483"/>
            <a:ext cx="5105400" cy="829945"/>
          </a:xfrm>
          <a:prstGeom prst="rect">
            <a:avLst/>
          </a:prstGeom>
          <a:noFill/>
          <a:ln w="9525">
            <a:noFill/>
          </a:ln>
        </p:spPr>
        <p:txBody>
          <a:bodyPr>
            <a:spAutoFit/>
          </a:bodyPr>
          <a:p>
            <a:pPr algn="ctr"/>
            <a:r>
              <a:rPr lang="en-US" sz="4800" b="1">
                <a:solidFill>
                  <a:srgbClr val="FF0000"/>
                </a:solidFill>
                <a:latin typeface="Times New Roman" panose="02020603050405020304" charset="0"/>
                <a:cs typeface="Times New Roman" panose="02020603050405020304" charset="0"/>
              </a:rPr>
              <a:t>Trang trí cái bát</a:t>
            </a:r>
            <a:endParaRPr lang="en-US" sz="4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wipe(left)">
                                      <p:cBhvr>
                                        <p:cTn id="7"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8" name="Group 3"/>
          <p:cNvGrpSpPr/>
          <p:nvPr/>
        </p:nvGrpSpPr>
        <p:grpSpPr>
          <a:xfrm>
            <a:off x="0" y="3200400"/>
            <a:ext cx="4648200" cy="3657600"/>
            <a:chOff x="192" y="1968"/>
            <a:chExt cx="2928" cy="2304"/>
          </a:xfrm>
        </p:grpSpPr>
        <p:pic>
          <p:nvPicPr>
            <p:cNvPr id="29699" name="Picture 4"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29700" name="Picture 5"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grpSp>
        <p:nvGrpSpPr>
          <p:cNvPr id="29701" name="Group 6"/>
          <p:cNvGrpSpPr/>
          <p:nvPr/>
        </p:nvGrpSpPr>
        <p:grpSpPr>
          <a:xfrm rot="10800000">
            <a:off x="4495800" y="0"/>
            <a:ext cx="4648200" cy="3657600"/>
            <a:chOff x="192" y="1968"/>
            <a:chExt cx="2928" cy="2304"/>
          </a:xfrm>
        </p:grpSpPr>
        <p:pic>
          <p:nvPicPr>
            <p:cNvPr id="29702" name="Picture 7"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29703" name="Picture 8"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pic>
        <p:nvPicPr>
          <p:cNvPr id="29704" name="Picture 9" descr="Bellcoll"/>
          <p:cNvPicPr>
            <a:picLocks noChangeAspect="1"/>
          </p:cNvPicPr>
          <p:nvPr/>
        </p:nvPicPr>
        <p:blipFill>
          <a:blip r:embed="rId3"/>
          <a:stretch>
            <a:fillRect/>
          </a:stretch>
        </p:blipFill>
        <p:spPr>
          <a:xfrm rot="2617451">
            <a:off x="7772400" y="381000"/>
            <a:ext cx="952500" cy="952500"/>
          </a:xfrm>
          <a:prstGeom prst="rect">
            <a:avLst/>
          </a:prstGeom>
          <a:noFill/>
          <a:ln w="9525">
            <a:noFill/>
          </a:ln>
        </p:spPr>
      </p:pic>
      <p:pic>
        <p:nvPicPr>
          <p:cNvPr id="29705" name="Picture 41" descr="1145086ejqsyt499z"/>
          <p:cNvPicPr>
            <a:picLocks noChangeAspect="1"/>
          </p:cNvPicPr>
          <p:nvPr/>
        </p:nvPicPr>
        <p:blipFill>
          <a:blip r:embed="rId4"/>
          <a:stretch>
            <a:fillRect/>
          </a:stretch>
        </p:blipFill>
        <p:spPr>
          <a:xfrm rot="10800000">
            <a:off x="8382000" y="0"/>
            <a:ext cx="762000" cy="2533650"/>
          </a:xfrm>
          <a:prstGeom prst="rect">
            <a:avLst/>
          </a:prstGeom>
          <a:noFill/>
          <a:ln w="9525">
            <a:noFill/>
          </a:ln>
        </p:spPr>
      </p:pic>
      <p:pic>
        <p:nvPicPr>
          <p:cNvPr id="29706" name="Picture 42" descr="1145086ejqsyt499z"/>
          <p:cNvPicPr>
            <a:picLocks noChangeAspect="1"/>
          </p:cNvPicPr>
          <p:nvPr/>
        </p:nvPicPr>
        <p:blipFill>
          <a:blip r:embed="rId4"/>
          <a:stretch>
            <a:fillRect/>
          </a:stretch>
        </p:blipFill>
        <p:spPr>
          <a:xfrm rot="-5400000">
            <a:off x="6677025" y="-885825"/>
            <a:ext cx="762000" cy="2533650"/>
          </a:xfrm>
          <a:prstGeom prst="rect">
            <a:avLst/>
          </a:prstGeom>
          <a:noFill/>
          <a:ln w="9525">
            <a:noFill/>
          </a:ln>
        </p:spPr>
      </p:pic>
      <p:pic>
        <p:nvPicPr>
          <p:cNvPr id="29707" name="Picture 9" descr="Bellcoll"/>
          <p:cNvPicPr>
            <a:picLocks noChangeAspect="1"/>
          </p:cNvPicPr>
          <p:nvPr/>
        </p:nvPicPr>
        <p:blipFill>
          <a:blip r:embed="rId3"/>
          <a:stretch>
            <a:fillRect/>
          </a:stretch>
        </p:blipFill>
        <p:spPr>
          <a:xfrm rot="-2562564">
            <a:off x="609600" y="381000"/>
            <a:ext cx="952500" cy="952500"/>
          </a:xfrm>
          <a:prstGeom prst="rect">
            <a:avLst/>
          </a:prstGeom>
          <a:noFill/>
          <a:ln w="9525">
            <a:noFill/>
          </a:ln>
        </p:spPr>
      </p:pic>
      <p:pic>
        <p:nvPicPr>
          <p:cNvPr id="29708" name="Picture 44" descr="1145086ejqsyt499z"/>
          <p:cNvPicPr>
            <a:picLocks noChangeAspect="1"/>
          </p:cNvPicPr>
          <p:nvPr/>
        </p:nvPicPr>
        <p:blipFill>
          <a:blip r:embed="rId4"/>
          <a:stretch>
            <a:fillRect/>
          </a:stretch>
        </p:blipFill>
        <p:spPr>
          <a:xfrm rot="10800000">
            <a:off x="0" y="0"/>
            <a:ext cx="762000" cy="2533650"/>
          </a:xfrm>
          <a:prstGeom prst="rect">
            <a:avLst/>
          </a:prstGeom>
          <a:noFill/>
          <a:ln w="9525">
            <a:noFill/>
          </a:ln>
        </p:spPr>
      </p:pic>
      <p:pic>
        <p:nvPicPr>
          <p:cNvPr id="29709" name="Picture 45" descr="1145086ejqsyt499z"/>
          <p:cNvPicPr>
            <a:picLocks noChangeAspect="1"/>
          </p:cNvPicPr>
          <p:nvPr/>
        </p:nvPicPr>
        <p:blipFill>
          <a:blip r:embed="rId4"/>
          <a:stretch>
            <a:fillRect/>
          </a:stretch>
        </p:blipFill>
        <p:spPr>
          <a:xfrm rot="5400000">
            <a:off x="1419225" y="-885825"/>
            <a:ext cx="762000" cy="2533650"/>
          </a:xfrm>
          <a:prstGeom prst="rect">
            <a:avLst/>
          </a:prstGeom>
          <a:noFill/>
          <a:ln w="9525">
            <a:noFill/>
          </a:ln>
        </p:spPr>
      </p:pic>
      <p:pic>
        <p:nvPicPr>
          <p:cNvPr id="29710" name="Picture 48" descr="878031oq6iuoirb6"/>
          <p:cNvPicPr>
            <a:picLocks noChangeAspect="1"/>
          </p:cNvPicPr>
          <p:nvPr/>
        </p:nvPicPr>
        <p:blipFill>
          <a:blip r:embed="rId5"/>
          <a:stretch>
            <a:fillRect/>
          </a:stretch>
        </p:blipFill>
        <p:spPr>
          <a:xfrm rot="-5400000">
            <a:off x="1119188" y="5214938"/>
            <a:ext cx="752475" cy="2533650"/>
          </a:xfrm>
          <a:prstGeom prst="rect">
            <a:avLst/>
          </a:prstGeom>
          <a:noFill/>
          <a:ln w="9525">
            <a:noFill/>
          </a:ln>
        </p:spPr>
      </p:pic>
      <p:pic>
        <p:nvPicPr>
          <p:cNvPr id="29711" name="Picture 49" descr="878031oq6iuoirb6"/>
          <p:cNvPicPr>
            <a:picLocks noChangeAspect="1"/>
          </p:cNvPicPr>
          <p:nvPr/>
        </p:nvPicPr>
        <p:blipFill>
          <a:blip r:embed="rId5"/>
          <a:stretch>
            <a:fillRect/>
          </a:stretch>
        </p:blipFill>
        <p:spPr>
          <a:xfrm rot="10800000">
            <a:off x="0" y="4114800"/>
            <a:ext cx="752475" cy="2533650"/>
          </a:xfrm>
          <a:prstGeom prst="rect">
            <a:avLst/>
          </a:prstGeom>
          <a:noFill/>
          <a:ln w="9525">
            <a:noFill/>
          </a:ln>
        </p:spPr>
      </p:pic>
      <p:pic>
        <p:nvPicPr>
          <p:cNvPr id="29712" name="Picture 50" descr="878031oq6iuoirb6"/>
          <p:cNvPicPr>
            <a:picLocks noChangeAspect="1"/>
          </p:cNvPicPr>
          <p:nvPr/>
        </p:nvPicPr>
        <p:blipFill>
          <a:blip r:embed="rId5"/>
          <a:stretch>
            <a:fillRect/>
          </a:stretch>
        </p:blipFill>
        <p:spPr>
          <a:xfrm rot="10800000">
            <a:off x="8391525" y="4324350"/>
            <a:ext cx="752475" cy="2533650"/>
          </a:xfrm>
          <a:prstGeom prst="rect">
            <a:avLst/>
          </a:prstGeom>
          <a:noFill/>
          <a:ln w="9525">
            <a:noFill/>
          </a:ln>
        </p:spPr>
      </p:pic>
      <p:pic>
        <p:nvPicPr>
          <p:cNvPr id="29713" name="Picture 51" descr="878031oq6iuoirb6"/>
          <p:cNvPicPr>
            <a:picLocks noChangeAspect="1"/>
          </p:cNvPicPr>
          <p:nvPr/>
        </p:nvPicPr>
        <p:blipFill>
          <a:blip r:embed="rId5"/>
          <a:stretch>
            <a:fillRect/>
          </a:stretch>
        </p:blipFill>
        <p:spPr>
          <a:xfrm rot="5400000">
            <a:off x="7062788" y="5214938"/>
            <a:ext cx="752475" cy="2533650"/>
          </a:xfrm>
          <a:prstGeom prst="rect">
            <a:avLst/>
          </a:prstGeom>
          <a:noFill/>
          <a:ln w="9525">
            <a:noFill/>
          </a:ln>
        </p:spPr>
      </p:pic>
      <p:pic>
        <p:nvPicPr>
          <p:cNvPr id="29714" name="Picture 52" descr="Picture7"/>
          <p:cNvPicPr>
            <a:picLocks noChangeAspect="1"/>
          </p:cNvPicPr>
          <p:nvPr/>
        </p:nvPicPr>
        <p:blipFill>
          <a:blip r:embed="rId6"/>
          <a:stretch>
            <a:fillRect/>
          </a:stretch>
        </p:blipFill>
        <p:spPr>
          <a:xfrm rot="7047528">
            <a:off x="7224713" y="5119688"/>
            <a:ext cx="1066800" cy="733425"/>
          </a:xfrm>
          <a:prstGeom prst="rect">
            <a:avLst/>
          </a:prstGeom>
          <a:noFill/>
          <a:ln w="9525">
            <a:noFill/>
          </a:ln>
        </p:spPr>
      </p:pic>
      <p:sp>
        <p:nvSpPr>
          <p:cNvPr id="16399" name="WordArt 53"/>
          <p:cNvSpPr>
            <a:spLocks noTextEdit="1"/>
          </p:cNvSpPr>
          <p:nvPr/>
        </p:nvSpPr>
        <p:spPr>
          <a:xfrm>
            <a:off x="1066800" y="152400"/>
            <a:ext cx="7038975" cy="3124200"/>
          </a:xfrm>
          <a:prstGeom prst="rect">
            <a:avLst/>
          </a:prstGeom>
        </p:spPr>
        <p:txBody>
          <a:bodyPr wrap="none" fromWordArt="1">
            <a:prstTxWarp prst="textDeflate">
              <a:avLst>
                <a:gd name="adj" fmla="val 18750"/>
              </a:avLst>
            </a:prstTxWarp>
            <a:normAutofit/>
          </a:bodyPr>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rPr>
              <a:t>Hoạt động 1: Ổn định:</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rPr>
              <a:t>Cùng vận động bài hát</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rPr>
              <a:t>“ Cháu yêu cô chú công nhân”</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charset="0"/>
              <a:ea typeface="Times New Roman" panose="02020603050405020304" charset="0"/>
              <a:cs typeface="+mn-cs"/>
            </a:endParaRPr>
          </a:p>
        </p:txBody>
      </p:sp>
      <p:pic>
        <p:nvPicPr>
          <p:cNvPr id="2" name="CHÁU YÊU CÔ CHÚ CÔNG NHÂN SH (TubeMP3Downloader.com)">
            <a:hlinkClick r:id="" action="ppaction://media"/>
          </p:cNvPr>
          <p:cNvPicPr>
            <a:picLocks noChangeAspect="1"/>
          </p:cNvPicPr>
          <p:nvPr>
            <p:ph idx="1"/>
            <a:videoFile r:link="rId7"/>
            <p:extLst>
              <p:ext uri="{DAA4B4D4-6D71-4841-9C94-3DE7FCFB9230}">
                <p14:media xmlns:p14="http://schemas.microsoft.com/office/powerpoint/2010/main" r:embed="rId8"/>
              </p:ext>
            </p:extLst>
          </p:nvPr>
        </p:nvPicPr>
        <p:blipFill>
          <a:blip r:embed="rId9"/>
          <a:stretch>
            <a:fillRect/>
          </a:stretch>
        </p:blipFill>
        <p:spPr>
          <a:xfrm>
            <a:off x="1828800" y="4191000"/>
            <a:ext cx="5626735" cy="1440180"/>
          </a:xfrm>
          <a:prstGeom prst="rect">
            <a:avLst/>
          </a:prstGeom>
        </p:spPr>
      </p:pic>
      <p:sp>
        <p:nvSpPr>
          <p:cNvPr id="4" name="Rectangles 3"/>
          <p:cNvSpPr/>
          <p:nvPr/>
        </p:nvSpPr>
        <p:spPr>
          <a:xfrm>
            <a:off x="3505200" y="3048000"/>
            <a:ext cx="4419600" cy="2514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a:solidFill>
                  <a:srgbClr val="FF0000"/>
                </a:solidFill>
                <a:latin typeface="Times New Roman" panose="02020603050405020304" charset="0"/>
                <a:cs typeface="Times New Roman" panose="02020603050405020304" charset="0"/>
                <a:sym typeface="+mn-ea"/>
              </a:rPr>
              <a:t>Chào mừng các bé lớp chồi đến với chương trình “ Thơ hay cho bé ”.</a:t>
            </a:r>
            <a:endParaRPr b="1">
              <a:solidFill>
                <a:srgbClr val="FF0000"/>
              </a:solidFill>
              <a:latin typeface="Times New Roman" panose="02020603050405020304" charset="0"/>
              <a:cs typeface="Times New Roman" panose="02020603050405020304" charset="0"/>
            </a:endParaRPr>
          </a:p>
          <a:p>
            <a:pPr algn="ctr"/>
            <a:r>
              <a:rPr b="1">
                <a:solidFill>
                  <a:srgbClr val="FF0000"/>
                </a:solidFill>
                <a:latin typeface="Times New Roman" panose="02020603050405020304" charset="0"/>
                <a:cs typeface="Times New Roman" panose="02020603050405020304" charset="0"/>
                <a:sym typeface="+mn-ea"/>
              </a:rPr>
              <a:t>- Chương trình thơ hay ngày hôm nay, chúng ta gồm 4 phần thi như sau:</a:t>
            </a:r>
            <a:endParaRPr b="1">
              <a:solidFill>
                <a:srgbClr val="FF0000"/>
              </a:solidFill>
              <a:latin typeface="Times New Roman" panose="02020603050405020304" charset="0"/>
              <a:cs typeface="Times New Roman" panose="02020603050405020304" charset="0"/>
            </a:endParaRPr>
          </a:p>
          <a:p>
            <a:pPr algn="ctr"/>
            <a:r>
              <a:rPr b="1">
                <a:solidFill>
                  <a:srgbClr val="FF0000"/>
                </a:solidFill>
                <a:latin typeface="Times New Roman" panose="02020603050405020304" charset="0"/>
                <a:cs typeface="Times New Roman" panose="02020603050405020304" charset="0"/>
                <a:sym typeface="+mn-ea"/>
              </a:rPr>
              <a:t>+ Phần thứ nhất: Tai ai tinh.</a:t>
            </a:r>
            <a:endParaRPr b="1">
              <a:solidFill>
                <a:srgbClr val="FF0000"/>
              </a:solidFill>
              <a:latin typeface="Times New Roman" panose="02020603050405020304" charset="0"/>
              <a:cs typeface="Times New Roman" panose="02020603050405020304" charset="0"/>
            </a:endParaRPr>
          </a:p>
          <a:p>
            <a:pPr algn="ctr"/>
            <a:r>
              <a:rPr b="1">
                <a:solidFill>
                  <a:srgbClr val="FF0000"/>
                </a:solidFill>
                <a:latin typeface="Times New Roman" panose="02020603050405020304" charset="0"/>
                <a:cs typeface="Times New Roman" panose="02020603050405020304" charset="0"/>
                <a:sym typeface="+mn-ea"/>
              </a:rPr>
              <a:t>+ Phần thứ hai: Bé trổ tài</a:t>
            </a:r>
            <a:endParaRPr b="1">
              <a:solidFill>
                <a:srgbClr val="FF0000"/>
              </a:solidFill>
              <a:latin typeface="Times New Roman" panose="02020603050405020304" charset="0"/>
              <a:cs typeface="Times New Roman" panose="02020603050405020304" charset="0"/>
            </a:endParaRPr>
          </a:p>
          <a:p>
            <a:pPr algn="ctr"/>
            <a:r>
              <a:rPr b="1">
                <a:solidFill>
                  <a:srgbClr val="FF0000"/>
                </a:solidFill>
                <a:latin typeface="Times New Roman" panose="02020603050405020304" charset="0"/>
                <a:cs typeface="Times New Roman" panose="02020603050405020304" charset="0"/>
                <a:sym typeface="+mn-ea"/>
              </a:rPr>
              <a:t>+ Phần thứ ba: Bé tài năng.</a:t>
            </a:r>
            <a:endParaRPr b="1">
              <a:solidFill>
                <a:srgbClr val="FF0000"/>
              </a:solidFill>
              <a:latin typeface="Times New Roman" panose="02020603050405020304" charset="0"/>
              <a:cs typeface="Times New Roman" panose="02020603050405020304" charset="0"/>
            </a:endParaRPr>
          </a:p>
          <a:p>
            <a:pPr algn="ctr"/>
            <a:r>
              <a:rPr b="1">
                <a:solidFill>
                  <a:srgbClr val="FF0000"/>
                </a:solidFill>
                <a:latin typeface="Times New Roman" panose="02020603050405020304" charset="0"/>
                <a:cs typeface="Times New Roman" panose="02020603050405020304" charset="0"/>
                <a:sym typeface="+mn-ea"/>
              </a:rPr>
              <a:t>+ Phần thứ 4 : Về đích.</a:t>
            </a:r>
            <a:endParaRPr lang="en-US"/>
          </a:p>
        </p:txBody>
      </p:sp>
    </p:spTree>
    <p:custDataLst>
      <p:tags r:id="rId10"/>
    </p:custDataLst>
  </p:cSld>
  <p:clrMapOvr>
    <a:masterClrMapping/>
  </p:clrMapOvr>
  <p:transition>
    <p:randomBar/>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50" name="Picture 31749"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pic>
        <p:nvPicPr>
          <p:cNvPr id="31746" name="Picture 31745" descr="langnghe1"/>
          <p:cNvPicPr>
            <a:picLocks noChangeAspect="1"/>
          </p:cNvPicPr>
          <p:nvPr/>
        </p:nvPicPr>
        <p:blipFill>
          <a:blip r:embed="rId2"/>
          <a:stretch>
            <a:fillRect/>
          </a:stretch>
        </p:blipFill>
        <p:spPr>
          <a:xfrm>
            <a:off x="0" y="0"/>
            <a:ext cx="4648200" cy="5486400"/>
          </a:xfrm>
          <a:prstGeom prst="rect">
            <a:avLst/>
          </a:prstGeom>
          <a:noFill/>
          <a:ln w="9525">
            <a:noFill/>
          </a:ln>
        </p:spPr>
      </p:pic>
      <p:pic>
        <p:nvPicPr>
          <p:cNvPr id="31747" name="Picture 31746" descr="lang-gom"/>
          <p:cNvPicPr>
            <a:picLocks noChangeAspect="1"/>
          </p:cNvPicPr>
          <p:nvPr/>
        </p:nvPicPr>
        <p:blipFill>
          <a:blip r:embed="rId3"/>
          <a:stretch>
            <a:fillRect/>
          </a:stretch>
        </p:blipFill>
        <p:spPr>
          <a:xfrm>
            <a:off x="4800600" y="0"/>
            <a:ext cx="4343400" cy="5486400"/>
          </a:xfrm>
          <a:prstGeom prst="rect">
            <a:avLst/>
          </a:prstGeom>
          <a:noFill/>
          <a:ln w="9525">
            <a:noFill/>
          </a:ln>
        </p:spPr>
      </p:pic>
      <p:sp>
        <p:nvSpPr>
          <p:cNvPr id="31748" name="Text Box 31747"/>
          <p:cNvSpPr txBox="1"/>
          <p:nvPr/>
        </p:nvSpPr>
        <p:spPr>
          <a:xfrm>
            <a:off x="0" y="5486400"/>
            <a:ext cx="5029200" cy="953135"/>
          </a:xfrm>
          <a:prstGeom prst="rect">
            <a:avLst/>
          </a:prstGeom>
          <a:noFill/>
          <a:ln w="9525">
            <a:noFill/>
          </a:ln>
        </p:spPr>
        <p:txBody>
          <a:bodyPr>
            <a:spAutoFit/>
          </a:bodyPr>
          <a:p>
            <a:r>
              <a:rPr lang="en-US" sz="2800" b="1">
                <a:solidFill>
                  <a:srgbClr val="FF0000"/>
                </a:solidFill>
                <a:latin typeface="Times New Roman" panose="02020603050405020304" charset="0"/>
                <a:cs typeface="Times New Roman" panose="02020603050405020304" charset="0"/>
              </a:rPr>
              <a:t>Từ bùn đất sét</a:t>
            </a:r>
            <a:endParaRPr sz="2800" b="1">
              <a:solidFill>
                <a:srgbClr val="FF0000"/>
              </a:solidFill>
              <a:latin typeface="Times New Roman" panose="02020603050405020304" charset="0"/>
              <a:cs typeface="Times New Roman" panose="02020603050405020304" charset="0"/>
            </a:endParaRPr>
          </a:p>
          <a:p>
            <a:r>
              <a:rPr lang="en-US" sz="2800" b="1">
                <a:solidFill>
                  <a:srgbClr val="FF0000"/>
                </a:solidFill>
                <a:latin typeface="Times New Roman" panose="02020603050405020304" charset="0"/>
                <a:cs typeface="Times New Roman" panose="02020603050405020304" charset="0"/>
              </a:rPr>
              <a:t>qua bàn tay cha</a:t>
            </a:r>
            <a:endParaRPr lang="en-US" sz="2800" b="1">
              <a:solidFill>
                <a:srgbClr val="FF0000"/>
              </a:solidFill>
              <a:latin typeface="Times New Roman" panose="02020603050405020304" charset="0"/>
              <a:cs typeface="Times New Roman" panose="02020603050405020304" charset="0"/>
            </a:endParaRPr>
          </a:p>
        </p:txBody>
      </p:sp>
      <p:sp>
        <p:nvSpPr>
          <p:cNvPr id="31749" name="Text Box 31748"/>
          <p:cNvSpPr txBox="1"/>
          <p:nvPr/>
        </p:nvSpPr>
        <p:spPr>
          <a:xfrm>
            <a:off x="4724400" y="5486400"/>
            <a:ext cx="5029200" cy="953135"/>
          </a:xfrm>
          <a:prstGeom prst="rect">
            <a:avLst/>
          </a:prstGeom>
          <a:noFill/>
          <a:ln w="9525">
            <a:noFill/>
          </a:ln>
        </p:spPr>
        <p:txBody>
          <a:bodyPr>
            <a:spAutoFit/>
          </a:bodyPr>
          <a:p>
            <a:r>
              <a:rPr lang="en-US" sz="2800" b="1">
                <a:solidFill>
                  <a:srgbClr val="FF0000"/>
                </a:solidFill>
                <a:latin typeface="Times New Roman" panose="02020603050405020304" charset="0"/>
                <a:cs typeface="Times New Roman" panose="02020603050405020304" charset="0"/>
              </a:rPr>
              <a:t>Qua bàn tay mẹ</a:t>
            </a:r>
            <a:endParaRPr sz="2800" b="1">
              <a:solidFill>
                <a:srgbClr val="FF0000"/>
              </a:solidFill>
              <a:latin typeface="Times New Roman" panose="02020603050405020304" charset="0"/>
              <a:cs typeface="Times New Roman" panose="02020603050405020304" charset="0"/>
            </a:endParaRPr>
          </a:p>
          <a:p>
            <a:r>
              <a:rPr lang="en-US" sz="2800" b="1">
                <a:solidFill>
                  <a:srgbClr val="FF0000"/>
                </a:solidFill>
                <a:latin typeface="Times New Roman" panose="02020603050405020304" charset="0"/>
                <a:cs typeface="Times New Roman" panose="02020603050405020304" charset="0"/>
              </a:rPr>
              <a:t>Thành cái bát hoa</a:t>
            </a:r>
            <a:endParaRPr lang="en-US" sz="2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arn(inHorizontal)">
                                      <p:cBhvr>
                                        <p:cTn id="7" dur="500"/>
                                        <p:tgtEl>
                                          <p:spTgt spid="3174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748"/>
                                        </p:tgtEl>
                                        <p:attrNameLst>
                                          <p:attrName>style.visibility</p:attrName>
                                        </p:attrNameLst>
                                      </p:cBhvr>
                                      <p:to>
                                        <p:strVal val="visible"/>
                                      </p:to>
                                    </p:set>
                                    <p:animEffect transition="in" filter="wipe(left)">
                                      <p:cBhvr>
                                        <p:cTn id="10" dur="2000"/>
                                        <p:tgtEl>
                                          <p:spTgt spid="31748"/>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31747"/>
                                        </p:tgtEl>
                                        <p:attrNameLst>
                                          <p:attrName>style.visibility</p:attrName>
                                        </p:attrNameLst>
                                      </p:cBhvr>
                                      <p:to>
                                        <p:strVal val="visible"/>
                                      </p:to>
                                    </p:set>
                                    <p:animEffect transition="in" filter="checkerboard(across)">
                                      <p:cBhvr>
                                        <p:cTn id="14" dur="500"/>
                                        <p:tgtEl>
                                          <p:spTgt spid="3174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wipe(left)">
                                      <p:cBhvr>
                                        <p:cTn id="1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3" name="Picture 32772"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pic>
        <p:nvPicPr>
          <p:cNvPr id="32770" name="Picture 32769" descr="1288583777-viec-nha1"/>
          <p:cNvPicPr>
            <a:picLocks noChangeAspect="1"/>
          </p:cNvPicPr>
          <p:nvPr/>
        </p:nvPicPr>
        <p:blipFill>
          <a:blip r:embed="rId2"/>
          <a:stretch>
            <a:fillRect/>
          </a:stretch>
        </p:blipFill>
        <p:spPr>
          <a:xfrm>
            <a:off x="0" y="0"/>
            <a:ext cx="9144000" cy="5791200"/>
          </a:xfrm>
          <a:prstGeom prst="rect">
            <a:avLst/>
          </a:prstGeom>
          <a:noFill/>
          <a:ln w="9525">
            <a:noFill/>
          </a:ln>
        </p:spPr>
      </p:pic>
      <p:sp>
        <p:nvSpPr>
          <p:cNvPr id="32771" name="Text Box 32770"/>
          <p:cNvSpPr txBox="1"/>
          <p:nvPr/>
        </p:nvSpPr>
        <p:spPr>
          <a:xfrm>
            <a:off x="0" y="5911850"/>
            <a:ext cx="5029200" cy="953135"/>
          </a:xfrm>
          <a:prstGeom prst="rect">
            <a:avLst/>
          </a:prstGeom>
          <a:noFill/>
          <a:ln w="9525">
            <a:noFill/>
          </a:ln>
        </p:spPr>
        <p:txBody>
          <a:bodyPr>
            <a:spAutoFit/>
          </a:bodyPr>
          <a:p>
            <a:r>
              <a:rPr lang="en-US" sz="2800" b="1">
                <a:solidFill>
                  <a:srgbClr val="FF0000"/>
                </a:solidFill>
                <a:latin typeface="Times New Roman" panose="02020603050405020304" charset="0"/>
                <a:cs typeface="Times New Roman" panose="02020603050405020304" charset="0"/>
              </a:rPr>
              <a:t>nâng niu bé giữ</a:t>
            </a:r>
            <a:endParaRPr sz="2800" b="1">
              <a:solidFill>
                <a:srgbClr val="FF0000"/>
              </a:solidFill>
              <a:latin typeface="Times New Roman" panose="02020603050405020304" charset="0"/>
              <a:cs typeface="Times New Roman" panose="02020603050405020304" charset="0"/>
            </a:endParaRPr>
          </a:p>
          <a:p>
            <a:r>
              <a:rPr lang="en-US" sz="2800" b="1">
                <a:solidFill>
                  <a:srgbClr val="FF0000"/>
                </a:solidFill>
                <a:latin typeface="Times New Roman" panose="02020603050405020304" charset="0"/>
                <a:cs typeface="Times New Roman" panose="02020603050405020304" charset="0"/>
              </a:rPr>
              <a:t>mỗi bữa hàng ngày </a:t>
            </a:r>
            <a:endParaRPr lang="en-US" sz="2800" b="1">
              <a:solidFill>
                <a:srgbClr val="FF0000"/>
              </a:solidFill>
              <a:latin typeface="Times New Roman" panose="02020603050405020304" charset="0"/>
              <a:cs typeface="Times New Roman" panose="02020603050405020304" charset="0"/>
            </a:endParaRPr>
          </a:p>
        </p:txBody>
      </p:sp>
      <p:sp>
        <p:nvSpPr>
          <p:cNvPr id="32772" name="Text Box 32771"/>
          <p:cNvSpPr txBox="1"/>
          <p:nvPr/>
        </p:nvSpPr>
        <p:spPr>
          <a:xfrm>
            <a:off x="4800600" y="5911850"/>
            <a:ext cx="5029200" cy="953135"/>
          </a:xfrm>
          <a:prstGeom prst="rect">
            <a:avLst/>
          </a:prstGeom>
          <a:noFill/>
          <a:ln w="9525">
            <a:noFill/>
          </a:ln>
        </p:spPr>
        <p:txBody>
          <a:bodyPr>
            <a:spAutoFit/>
          </a:bodyPr>
          <a:p>
            <a:r>
              <a:rPr sz="2800" b="1" err="1">
                <a:solidFill>
                  <a:srgbClr val="FF0000"/>
                </a:solidFill>
                <a:latin typeface="Times New Roman" panose="02020603050405020304" charset="0"/>
                <a:cs typeface="Times New Roman" panose="02020603050405020304" charset="0"/>
              </a:rPr>
              <a:t>C</a:t>
            </a:r>
            <a:r>
              <a:rPr lang="en-US" sz="2800" b="1" err="1">
                <a:solidFill>
                  <a:srgbClr val="FF0000"/>
                </a:solidFill>
                <a:latin typeface="Times New Roman" panose="02020603050405020304" charset="0"/>
                <a:cs typeface="Times New Roman" panose="02020603050405020304" charset="0"/>
              </a:rPr>
              <a:t>ông cha công mẹ</a:t>
            </a:r>
            <a:endParaRPr lang="en-US" sz="2800" b="1" err="1">
              <a:solidFill>
                <a:srgbClr val="FF0000"/>
              </a:solidFill>
              <a:latin typeface="Times New Roman" panose="02020603050405020304" charset="0"/>
              <a:cs typeface="Times New Roman" panose="02020603050405020304" charset="0"/>
            </a:endParaRPr>
          </a:p>
          <a:p>
            <a:r>
              <a:rPr lang="en-US" sz="2800" b="1">
                <a:solidFill>
                  <a:srgbClr val="FF0000"/>
                </a:solidFill>
                <a:latin typeface="Times New Roman" panose="02020603050405020304" charset="0"/>
                <a:cs typeface="Times New Roman" panose="02020603050405020304" charset="0"/>
              </a:rPr>
              <a:t>Bé cầm trên tay</a:t>
            </a:r>
            <a:endParaRPr lang="en-US" sz="2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ipe(left)">
                                      <p:cBhvr>
                                        <p:cTn id="7" dur="2000"/>
                                        <p:tgtEl>
                                          <p:spTgt spid="32771"/>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wipe(left)">
                                      <p:cBhvr>
                                        <p:cTn id="11"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775335" y="841375"/>
            <a:ext cx="7169785" cy="3229610"/>
          </a:xfrm>
          <a:prstGeom prst="rect">
            <a:avLst/>
          </a:prstGeom>
          <a:noFill/>
        </p:spPr>
        <p:txBody>
          <a:bodyPr wrap="square" rtlCol="0">
            <a:noAutofit/>
          </a:bodyPr>
          <a:p>
            <a:r>
              <a:rPr lang="en-US" altLang="vi-VN" b="1" dirty="0">
                <a:latin typeface="Times New Roman" panose="02020603050405020304" charset="0"/>
                <a:sym typeface="+mn-ea"/>
              </a:rPr>
              <a:t>+ </a:t>
            </a:r>
            <a:r>
              <a:rPr lang="en-US" altLang="vi-VN" sz="3000" b="1" dirty="0">
                <a:solidFill>
                  <a:srgbClr val="FF0000"/>
                </a:solidFill>
                <a:latin typeface="Times New Roman" panose="02020603050405020304" charset="0"/>
                <a:sym typeface="+mn-ea"/>
              </a:rPr>
              <a:t>Giải thích “ Nâng niu ” có nghĩa là khi yêu quý vật gì đó thì chúng ta giữ gìn cẩn thận</a:t>
            </a:r>
            <a:endParaRPr lang="en-US" altLang="vi-VN" sz="3000" b="1" dirty="0">
              <a:solidFill>
                <a:srgbClr val="FF0000"/>
              </a:solidFill>
              <a:latin typeface="Times New Roman" panose="02020603050405020304"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60417" descr="langnghe1"/>
          <p:cNvPicPr>
            <a:picLocks noChangeAspect="1"/>
          </p:cNvPicPr>
          <p:nvPr/>
        </p:nvPicPr>
        <p:blipFill>
          <a:blip r:embed="rId1"/>
          <a:stretch>
            <a:fillRect/>
          </a:stretch>
        </p:blipFill>
        <p:spPr>
          <a:xfrm>
            <a:off x="381000" y="0"/>
            <a:ext cx="8458200" cy="5486400"/>
          </a:xfrm>
          <a:prstGeom prst="rect">
            <a:avLst/>
          </a:prstGeom>
          <a:noFill/>
          <a:ln w="9525">
            <a:noFill/>
          </a:ln>
        </p:spPr>
      </p:pic>
      <p:sp>
        <p:nvSpPr>
          <p:cNvPr id="60420" name="Text Box 60419"/>
          <p:cNvSpPr txBox="1"/>
          <p:nvPr/>
        </p:nvSpPr>
        <p:spPr>
          <a:xfrm>
            <a:off x="2438400" y="5683250"/>
            <a:ext cx="5029200" cy="521970"/>
          </a:xfrm>
          <a:prstGeom prst="rect">
            <a:avLst/>
          </a:prstGeom>
          <a:noFill/>
          <a:ln w="9525">
            <a:noFill/>
          </a:ln>
        </p:spPr>
        <p:txBody>
          <a:bodyPr>
            <a:spAutoFit/>
          </a:bodyPr>
          <a:p>
            <a:endParaRPr sz="2800" b="1">
              <a:solidFill>
                <a:srgbClr val="FF0000"/>
              </a:solidFill>
              <a:latin typeface=".VnAvant" pitchFamily="34" charset="0"/>
            </a:endParaRPr>
          </a:p>
        </p:txBody>
      </p:sp>
    </p:spTree>
    <p:custDataLst>
      <p:tags r:id="rId2"/>
    </p:custDataLst>
  </p:cSld>
  <p:clrMapOvr>
    <a:masterClrMapping/>
  </p:clrMapOvr>
  <p:transition advTm="8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arn(inHorizontal)">
                                      <p:cBhvr>
                                        <p:cTn id="7" dur="500"/>
                                        <p:tgtEl>
                                          <p:spTgt spid="604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wipe(left)">
                                      <p:cBhvr>
                                        <p:cTn id="10" dur="2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Placeholder 24579"/>
          <p:cNvSpPr>
            <a:spLocks noGrp="1"/>
          </p:cNvSpPr>
          <p:nvPr>
            <p:ph type="body" idx="1"/>
          </p:nvPr>
        </p:nvSpPr>
        <p:spPr/>
        <p:txBody>
          <a:bodyPr/>
          <a:p>
            <a:r>
              <a:rPr>
                <a:latin typeface=".VnTime" pitchFamily="34" charset="0"/>
              </a:rPr>
              <a:t>            </a:t>
            </a:r>
            <a:endParaRPr>
              <a:latin typeface=".VnTime" pitchFamily="34" charset="0"/>
            </a:endParaRPr>
          </a:p>
        </p:txBody>
      </p:sp>
      <p:pic>
        <p:nvPicPr>
          <p:cNvPr id="24581" name="Picture 24580" descr="5"/>
          <p:cNvPicPr>
            <a:picLocks noChangeAspect="1"/>
          </p:cNvPicPr>
          <p:nvPr/>
        </p:nvPicPr>
        <p:blipFill>
          <a:blip r:embed="rId1"/>
          <a:stretch>
            <a:fillRect/>
          </a:stretch>
        </p:blipFill>
        <p:spPr>
          <a:xfrm rot="16200000">
            <a:off x="7143750" y="-209550"/>
            <a:ext cx="2009775" cy="2428875"/>
          </a:xfrm>
          <a:prstGeom prst="rect">
            <a:avLst/>
          </a:prstGeom>
          <a:noFill/>
          <a:ln w="9525">
            <a:noFill/>
          </a:ln>
        </p:spPr>
      </p:pic>
      <p:pic>
        <p:nvPicPr>
          <p:cNvPr id="24583" name="Picture 24582" descr="Picture4"/>
          <p:cNvPicPr>
            <a:picLocks noChangeAspect="1"/>
          </p:cNvPicPr>
          <p:nvPr/>
        </p:nvPicPr>
        <p:blipFill>
          <a:blip r:embed="rId2"/>
          <a:stretch>
            <a:fillRect/>
          </a:stretch>
        </p:blipFill>
        <p:spPr>
          <a:xfrm>
            <a:off x="3733800" y="5791200"/>
            <a:ext cx="1763713" cy="1219200"/>
          </a:xfrm>
          <a:prstGeom prst="rect">
            <a:avLst/>
          </a:prstGeom>
          <a:noFill/>
          <a:ln w="9525">
            <a:noFill/>
          </a:ln>
        </p:spPr>
      </p:pic>
      <p:pic>
        <p:nvPicPr>
          <p:cNvPr id="24584" name="Picture 24583" descr="Picture7"/>
          <p:cNvPicPr>
            <a:picLocks noChangeAspect="1"/>
          </p:cNvPicPr>
          <p:nvPr/>
        </p:nvPicPr>
        <p:blipFill>
          <a:blip r:embed="rId3"/>
          <a:stretch>
            <a:fillRect/>
          </a:stretch>
        </p:blipFill>
        <p:spPr>
          <a:xfrm rot="2178754">
            <a:off x="152400" y="228600"/>
            <a:ext cx="476250" cy="476250"/>
          </a:xfrm>
          <a:prstGeom prst="rect">
            <a:avLst/>
          </a:prstGeom>
          <a:noFill/>
          <a:ln w="9525">
            <a:noFill/>
          </a:ln>
        </p:spPr>
      </p:pic>
      <p:pic>
        <p:nvPicPr>
          <p:cNvPr id="24585" name="Picture 24584" descr="Picture7"/>
          <p:cNvPicPr>
            <a:picLocks noChangeAspect="1"/>
          </p:cNvPicPr>
          <p:nvPr/>
        </p:nvPicPr>
        <p:blipFill>
          <a:blip r:embed="rId3"/>
          <a:stretch>
            <a:fillRect/>
          </a:stretch>
        </p:blipFill>
        <p:spPr>
          <a:xfrm rot="3619185">
            <a:off x="552450" y="3408363"/>
            <a:ext cx="849313" cy="584200"/>
          </a:xfrm>
          <a:prstGeom prst="rect">
            <a:avLst/>
          </a:prstGeom>
          <a:noFill/>
          <a:ln w="9525">
            <a:noFill/>
          </a:ln>
        </p:spPr>
      </p:pic>
      <p:pic>
        <p:nvPicPr>
          <p:cNvPr id="24586" name="Picture 24585" descr="Picture7"/>
          <p:cNvPicPr>
            <a:picLocks noChangeAspect="1"/>
          </p:cNvPicPr>
          <p:nvPr/>
        </p:nvPicPr>
        <p:blipFill>
          <a:blip r:embed="rId3"/>
          <a:stretch>
            <a:fillRect/>
          </a:stretch>
        </p:blipFill>
        <p:spPr>
          <a:xfrm rot="1374597">
            <a:off x="7493000" y="3097213"/>
            <a:ext cx="762000" cy="523875"/>
          </a:xfrm>
          <a:prstGeom prst="rect">
            <a:avLst/>
          </a:prstGeom>
          <a:noFill/>
          <a:ln w="9525">
            <a:noFill/>
          </a:ln>
        </p:spPr>
      </p:pic>
      <p:pic>
        <p:nvPicPr>
          <p:cNvPr id="24587" name="Picture 24586" descr="Picture7"/>
          <p:cNvPicPr>
            <a:picLocks noChangeAspect="1"/>
          </p:cNvPicPr>
          <p:nvPr/>
        </p:nvPicPr>
        <p:blipFill>
          <a:blip r:embed="rId3"/>
          <a:stretch>
            <a:fillRect/>
          </a:stretch>
        </p:blipFill>
        <p:spPr>
          <a:xfrm rot="-1091653">
            <a:off x="8077200" y="3810000"/>
            <a:ext cx="1066800" cy="733425"/>
          </a:xfrm>
          <a:prstGeom prst="rect">
            <a:avLst/>
          </a:prstGeom>
          <a:noFill/>
          <a:ln w="9525">
            <a:noFill/>
          </a:ln>
        </p:spPr>
      </p:pic>
      <p:pic>
        <p:nvPicPr>
          <p:cNvPr id="24588" name="Picture 24587" descr="Picture7"/>
          <p:cNvPicPr>
            <a:picLocks noChangeAspect="1"/>
          </p:cNvPicPr>
          <p:nvPr/>
        </p:nvPicPr>
        <p:blipFill>
          <a:blip r:embed="rId3"/>
          <a:stretch>
            <a:fillRect/>
          </a:stretch>
        </p:blipFill>
        <p:spPr>
          <a:xfrm rot="-3199704">
            <a:off x="8186738" y="1871663"/>
            <a:ext cx="762000" cy="523875"/>
          </a:xfrm>
          <a:prstGeom prst="rect">
            <a:avLst/>
          </a:prstGeom>
          <a:noFill/>
          <a:ln w="9525">
            <a:noFill/>
          </a:ln>
        </p:spPr>
      </p:pic>
      <p:pic>
        <p:nvPicPr>
          <p:cNvPr id="24589" name="Picture 24588" descr="Picture7"/>
          <p:cNvPicPr>
            <a:picLocks noChangeAspect="1"/>
          </p:cNvPicPr>
          <p:nvPr/>
        </p:nvPicPr>
        <p:blipFill>
          <a:blip r:embed="rId3"/>
          <a:stretch>
            <a:fillRect/>
          </a:stretch>
        </p:blipFill>
        <p:spPr>
          <a:xfrm rot="2446051">
            <a:off x="457200" y="1752600"/>
            <a:ext cx="609600" cy="419100"/>
          </a:xfrm>
          <a:prstGeom prst="rect">
            <a:avLst/>
          </a:prstGeom>
          <a:noFill/>
          <a:ln w="9525">
            <a:noFill/>
          </a:ln>
        </p:spPr>
      </p:pic>
      <p:sp>
        <p:nvSpPr>
          <p:cNvPr id="24590" name="Rectangles 24589"/>
          <p:cNvSpPr/>
          <p:nvPr/>
        </p:nvSpPr>
        <p:spPr>
          <a:xfrm>
            <a:off x="762000" y="0"/>
            <a:ext cx="7772400" cy="1470025"/>
          </a:xfrm>
          <a:prstGeom prst="rect">
            <a:avLst/>
          </a:prstGeom>
          <a:noFill/>
          <a:ln w="9525">
            <a:noFill/>
          </a:ln>
        </p:spPr>
        <p:txBody>
          <a:bodyPr anchor="ctr" anchorCtr="0"/>
          <a:lstStyle>
            <a:lvl1pPr marL="0" lvl="0" indent="0" algn="ctr" defTabSz="914400" rtl="0" eaLnBrk="1" fontAlgn="base" latinLnBrk="0" hangingPunct="1">
              <a:lnSpc>
                <a:spcPct val="100000"/>
              </a:lnSpc>
              <a:spcBef>
                <a:spcPct val="0"/>
              </a:spcBef>
              <a:spcAft>
                <a:spcPct val="0"/>
              </a:spcAft>
              <a:buClrTx/>
              <a:buSzTx/>
              <a:buFontTx/>
              <a:buNone/>
              <a:defRPr sz="4400" u="none" kern="1200" baseline="0">
                <a:solidFill>
                  <a:schemeClr val="tx2"/>
                </a:solidFill>
                <a:latin typeface="Arial" panose="020B0604020202020204" pitchFamily="34" charset="0"/>
              </a:defRPr>
            </a:lvl1pPr>
          </a:lstStyle>
          <a:p>
            <a:pPr lvl="0"/>
            <a:endParaRPr sz="2000" b="1">
              <a:solidFill>
                <a:srgbClr val="0000FF"/>
              </a:solidFill>
              <a:latin typeface=".VnSouthernH" pitchFamily="34" charset="0"/>
            </a:endParaRPr>
          </a:p>
        </p:txBody>
      </p:sp>
      <p:pic>
        <p:nvPicPr>
          <p:cNvPr id="24591" name="Picture 24590" descr="5"/>
          <p:cNvPicPr>
            <a:picLocks noChangeAspect="1"/>
          </p:cNvPicPr>
          <p:nvPr/>
        </p:nvPicPr>
        <p:blipFill>
          <a:blip r:embed="rId1"/>
          <a:stretch>
            <a:fillRect/>
          </a:stretch>
        </p:blipFill>
        <p:spPr>
          <a:xfrm rot="5400000">
            <a:off x="57150" y="-514350"/>
            <a:ext cx="2009775" cy="2428875"/>
          </a:xfrm>
          <a:prstGeom prst="rect">
            <a:avLst/>
          </a:prstGeom>
          <a:noFill/>
          <a:ln w="9525">
            <a:noFill/>
          </a:ln>
        </p:spPr>
      </p:pic>
      <p:pic>
        <p:nvPicPr>
          <p:cNvPr id="24592" name="Picture 24591" descr="Picture4"/>
          <p:cNvPicPr>
            <a:picLocks noChangeAspect="1"/>
          </p:cNvPicPr>
          <p:nvPr/>
        </p:nvPicPr>
        <p:blipFill>
          <a:blip r:embed="rId2"/>
          <a:stretch>
            <a:fillRect/>
          </a:stretch>
        </p:blipFill>
        <p:spPr>
          <a:xfrm>
            <a:off x="5486400" y="5791200"/>
            <a:ext cx="1763713" cy="1219200"/>
          </a:xfrm>
          <a:prstGeom prst="rect">
            <a:avLst/>
          </a:prstGeom>
          <a:noFill/>
          <a:ln w="9525">
            <a:noFill/>
          </a:ln>
        </p:spPr>
      </p:pic>
      <p:pic>
        <p:nvPicPr>
          <p:cNvPr id="24593" name="Picture 24592" descr="Picture4"/>
          <p:cNvPicPr>
            <a:picLocks noChangeAspect="1"/>
          </p:cNvPicPr>
          <p:nvPr/>
        </p:nvPicPr>
        <p:blipFill>
          <a:blip r:embed="rId2"/>
          <a:stretch>
            <a:fillRect/>
          </a:stretch>
        </p:blipFill>
        <p:spPr>
          <a:xfrm>
            <a:off x="7380288" y="5638800"/>
            <a:ext cx="1763712" cy="1219200"/>
          </a:xfrm>
          <a:prstGeom prst="rect">
            <a:avLst/>
          </a:prstGeom>
          <a:noFill/>
          <a:ln w="9525">
            <a:noFill/>
          </a:ln>
        </p:spPr>
      </p:pic>
      <p:pic>
        <p:nvPicPr>
          <p:cNvPr id="24594" name="Picture 24593" descr="Picture7"/>
          <p:cNvPicPr>
            <a:picLocks noChangeAspect="1"/>
          </p:cNvPicPr>
          <p:nvPr/>
        </p:nvPicPr>
        <p:blipFill>
          <a:blip r:embed="rId3"/>
          <a:stretch>
            <a:fillRect/>
          </a:stretch>
        </p:blipFill>
        <p:spPr>
          <a:xfrm rot="6215437">
            <a:off x="2265363" y="1087438"/>
            <a:ext cx="619125" cy="425450"/>
          </a:xfrm>
          <a:prstGeom prst="rect">
            <a:avLst/>
          </a:prstGeom>
          <a:noFill/>
          <a:ln w="9525">
            <a:noFill/>
          </a:ln>
        </p:spPr>
      </p:pic>
      <p:pic>
        <p:nvPicPr>
          <p:cNvPr id="24595" name="Picture 24594" descr="Picture4"/>
          <p:cNvPicPr>
            <a:picLocks noChangeAspect="1"/>
          </p:cNvPicPr>
          <p:nvPr/>
        </p:nvPicPr>
        <p:blipFill>
          <a:blip r:embed="rId2"/>
          <a:stretch>
            <a:fillRect/>
          </a:stretch>
        </p:blipFill>
        <p:spPr>
          <a:xfrm>
            <a:off x="0" y="5867400"/>
            <a:ext cx="1763713" cy="1219200"/>
          </a:xfrm>
          <a:prstGeom prst="rect">
            <a:avLst/>
          </a:prstGeom>
          <a:noFill/>
          <a:ln w="9525">
            <a:noFill/>
          </a:ln>
        </p:spPr>
      </p:pic>
      <p:pic>
        <p:nvPicPr>
          <p:cNvPr id="24596" name="Picture 24595" descr="Picture4"/>
          <p:cNvPicPr>
            <a:picLocks noChangeAspect="1"/>
          </p:cNvPicPr>
          <p:nvPr/>
        </p:nvPicPr>
        <p:blipFill>
          <a:blip r:embed="rId2"/>
          <a:stretch>
            <a:fillRect/>
          </a:stretch>
        </p:blipFill>
        <p:spPr>
          <a:xfrm>
            <a:off x="1905000" y="5943600"/>
            <a:ext cx="1763713" cy="1219200"/>
          </a:xfrm>
          <a:prstGeom prst="rect">
            <a:avLst/>
          </a:prstGeom>
          <a:noFill/>
          <a:ln w="9525">
            <a:noFill/>
          </a:ln>
        </p:spPr>
      </p:pic>
      <p:sp>
        <p:nvSpPr>
          <p:cNvPr id="24597" name="Freeform 24596"/>
          <p:cNvSpPr/>
          <p:nvPr/>
        </p:nvSpPr>
        <p:spPr>
          <a:xfrm>
            <a:off x="5562600" y="4675505"/>
            <a:ext cx="157480" cy="49530"/>
          </a:xfrm>
          <a:custGeom>
            <a:avLst/>
            <a:gdLst/>
            <a:ahLst/>
            <a:cxnLst/>
            <a:pathLst>
              <a:path w="99" h="31">
                <a:moveTo>
                  <a:pt x="0" y="0"/>
                </a:moveTo>
                <a:cubicBezTo>
                  <a:pt x="47" y="31"/>
                  <a:pt x="16" y="18"/>
                  <a:pt x="99" y="18"/>
                </a:cubicBezTo>
              </a:path>
            </a:pathLst>
          </a:custGeom>
          <a:noFill/>
          <a:ln w="38100" cap="flat" cmpd="sng">
            <a:solidFill>
              <a:srgbClr val="0000FF"/>
            </a:solidFill>
            <a:prstDash val="solid"/>
            <a:headEnd type="none" w="med" len="med"/>
            <a:tailEnd type="none" w="med" len="med"/>
          </a:ln>
        </p:spPr>
        <p:txBody>
          <a:bodyPr/>
          <a:p>
            <a:endParaRPr lang="en-US"/>
          </a:p>
        </p:txBody>
      </p:sp>
      <p:sp>
        <p:nvSpPr>
          <p:cNvPr id="2" name="Rectangles 1"/>
          <p:cNvSpPr/>
          <p:nvPr/>
        </p:nvSpPr>
        <p:spPr>
          <a:xfrm>
            <a:off x="1981200" y="838200"/>
            <a:ext cx="5855970" cy="1368425"/>
          </a:xfrm>
          <a:prstGeom prst="rect">
            <a:avLst/>
          </a:prstGeom>
          <a:noFill/>
          <a:ln>
            <a:noFill/>
          </a:ln>
        </p:spPr>
        <p:txBody>
          <a:bodyPr wrap="none" rtlCol="0" anchor="t">
            <a:prstTxWarp prst="textWave2">
              <a:avLst/>
            </a:prstTxWarp>
            <a:noAutofit/>
          </a:bodyPr>
          <a:p>
            <a:pPr algn="ctr"/>
            <a:r>
              <a:rPr lang="en-US" altLang="zh-CN" sz="7200" b="1">
                <a:ln w="22225">
                  <a:solidFill>
                    <a:schemeClr val="accent2"/>
                  </a:solidFill>
                  <a:prstDash val="solid"/>
                </a:ln>
                <a:solidFill>
                  <a:schemeClr val="accent2">
                    <a:lumMod val="40000"/>
                    <a:lumOff val="60000"/>
                  </a:schemeClr>
                </a:solidFill>
                <a:effectLst/>
              </a:rPr>
              <a:t>Giáo dục</a:t>
            </a:r>
            <a:endParaRPr lang="en-US" altLang="zh-CN" sz="7200" b="1">
              <a:ln w="22225">
                <a:solidFill>
                  <a:schemeClr val="accent2"/>
                </a:solidFill>
                <a:prstDash val="solid"/>
              </a:ln>
              <a:solidFill>
                <a:schemeClr val="accent2">
                  <a:lumMod val="40000"/>
                  <a:lumOff val="60000"/>
                </a:schemeClr>
              </a:solidFill>
              <a:effectLst/>
            </a:endParaRPr>
          </a:p>
        </p:txBody>
      </p:sp>
      <p:sp>
        <p:nvSpPr>
          <p:cNvPr id="3" name="Text Box 2"/>
          <p:cNvSpPr txBox="1"/>
          <p:nvPr/>
        </p:nvSpPr>
        <p:spPr>
          <a:xfrm>
            <a:off x="1130300" y="2589530"/>
            <a:ext cx="7117715" cy="3049905"/>
          </a:xfrm>
          <a:prstGeom prst="rect">
            <a:avLst/>
          </a:prstGeom>
          <a:noFill/>
        </p:spPr>
        <p:txBody>
          <a:bodyPr wrap="square" rtlCol="0">
            <a:noAutofit/>
          </a:bodyPr>
          <a:p>
            <a:pPr algn="l"/>
            <a:endParaRPr lang="en-US" altLang="vi-VN" b="1" dirty="0">
              <a:latin typeface="Times New Roman" panose="02020603050405020304" charset="0"/>
              <a:sym typeface="+mn-ea"/>
            </a:endParaRPr>
          </a:p>
          <a:p>
            <a:pPr algn="l"/>
            <a:endParaRPr lang="en-US" altLang="vi-VN" b="1" dirty="0">
              <a:latin typeface="Times New Roman" panose="02020603050405020304" charset="0"/>
              <a:sym typeface="+mn-ea"/>
            </a:endParaRPr>
          </a:p>
          <a:p>
            <a:pPr algn="l"/>
            <a:r>
              <a:rPr lang="en-US" altLang="vi-VN" b="1" dirty="0">
                <a:latin typeface="Times New Roman" panose="02020603050405020304" charset="0"/>
                <a:sym typeface="+mn-ea"/>
              </a:rPr>
              <a:t>+ Giáo dục: Các con ạ! Để có được cái bát bố mẹ bé và các cô chú công nhân đã rất vất vả sớm hôm</a:t>
            </a:r>
            <a:endParaRPr lang="en-US" altLang="vi-VN" b="1" dirty="0">
              <a:latin typeface="Times New Roman" panose="02020603050405020304" charset="0"/>
            </a:endParaRPr>
          </a:p>
          <a:p>
            <a:pPr algn="l"/>
            <a:r>
              <a:rPr lang="en-US" altLang="vi-VN" b="1" dirty="0">
                <a:latin typeface="Times New Roman" panose="02020603050405020304" charset="0"/>
                <a:sym typeface="+mn-ea"/>
              </a:rPr>
              <a:t>,trải qua rất nhiều công đoạn mới làm ra được cái bát mà hằng ngày chúng mình vẫn thường dùng để đựng cơm ,canh … , </a:t>
            </a:r>
            <a:endParaRPr lang="en-US" altLang="vi-VN" b="1" dirty="0">
              <a:latin typeface="Times New Roman" panose="02020603050405020304" charset="0"/>
            </a:endParaRPr>
          </a:p>
          <a:p>
            <a:pPr algn="l"/>
            <a:r>
              <a:rPr lang="en-US" altLang="vi-VN" b="1" dirty="0">
                <a:latin typeface="Times New Roman" panose="02020603050405020304" charset="0"/>
                <a:sym typeface="+mn-ea"/>
              </a:rPr>
              <a:t>khi dùng các con phải cẩn thận và nâng niu không làm rơi vỡ bát và đặc biệt là phải yêu quí biết ơn cô chú công nhân các con nhớ chưa?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586"/>
                                        </p:tgtEl>
                                        <p:attrNameLst>
                                          <p:attrName>style.visibility</p:attrName>
                                        </p:attrNameLst>
                                      </p:cBhvr>
                                      <p:to>
                                        <p:strVal val="visible"/>
                                      </p:to>
                                    </p:set>
                                    <p:animEffect transition="in" filter="blinds(horizontal)">
                                      <p:cBhvr>
                                        <p:cTn id="7" dur="500"/>
                                        <p:tgtEl>
                                          <p:spTgt spid="24586"/>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24590"/>
                                        </p:tgtEl>
                                        <p:attrNameLst>
                                          <p:attrName>style.visibility</p:attrName>
                                        </p:attrNameLst>
                                      </p:cBhvr>
                                      <p:to>
                                        <p:strVal val="visible"/>
                                      </p:to>
                                    </p:set>
                                    <p:anim calcmode="lin" valueType="num">
                                      <p:cBhvr>
                                        <p:cTn id="10" dur="1000" fill="hold"/>
                                        <p:tgtEl>
                                          <p:spTgt spid="24590"/>
                                        </p:tgtEl>
                                        <p:attrNameLst>
                                          <p:attrName>ppt_w</p:attrName>
                                        </p:attrNameLst>
                                      </p:cBhvr>
                                      <p:tavLst>
                                        <p:tav tm="0">
                                          <p:val>
                                            <p:strVal val="#ppt_w+.3"/>
                                          </p:val>
                                        </p:tav>
                                        <p:tav tm="100000">
                                          <p:val>
                                            <p:strVal val="#ppt_w"/>
                                          </p:val>
                                        </p:tav>
                                      </p:tavLst>
                                    </p:anim>
                                    <p:anim calcmode="lin" valueType="num">
                                      <p:cBhvr>
                                        <p:cTn id="11" dur="1000" fill="hold"/>
                                        <p:tgtEl>
                                          <p:spTgt spid="24590"/>
                                        </p:tgtEl>
                                        <p:attrNameLst>
                                          <p:attrName>ppt_h</p:attrName>
                                        </p:attrNameLst>
                                      </p:cBhvr>
                                      <p:tavLst>
                                        <p:tav tm="0">
                                          <p:val>
                                            <p:strVal val="#ppt_h"/>
                                          </p:val>
                                        </p:tav>
                                        <p:tav tm="100000">
                                          <p:val>
                                            <p:strVal val="#ppt_h"/>
                                          </p:val>
                                        </p:tav>
                                      </p:tavLst>
                                    </p:anim>
                                    <p:animEffect transition="in" filter="fade">
                                      <p:cBhvr>
                                        <p:cTn id="12" dur="1000"/>
                                        <p:tgtEl>
                                          <p:spTgt spid="24590"/>
                                        </p:tgtEl>
                                      </p:cBhvr>
                                    </p:animEffect>
                                  </p:childTnLst>
                                </p:cTn>
                              </p:par>
                              <p:par>
                                <p:cTn id="13" presetID="3" presetClass="entr" presetSubtype="10" fill="hold" nodeType="withEffect">
                                  <p:stCondLst>
                                    <p:cond delay="0"/>
                                  </p:stCondLst>
                                  <p:childTnLst>
                                    <p:set>
                                      <p:cBhvr>
                                        <p:cTn id="14" dur="1" fill="hold">
                                          <p:stCondLst>
                                            <p:cond delay="0"/>
                                          </p:stCondLst>
                                        </p:cTn>
                                        <p:tgtEl>
                                          <p:spTgt spid="24594"/>
                                        </p:tgtEl>
                                        <p:attrNameLst>
                                          <p:attrName>style.visibility</p:attrName>
                                        </p:attrNameLst>
                                      </p:cBhvr>
                                      <p:to>
                                        <p:strVal val="visible"/>
                                      </p:to>
                                    </p:set>
                                    <p:animEffect transition="in" filter="blinds(horizontal)">
                                      <p:cBhvr>
                                        <p:cTn id="15" dur="5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80" name="Text Placeholder 24579"/>
          <p:cNvSpPr>
            <a:spLocks noGrp="1"/>
          </p:cNvSpPr>
          <p:nvPr>
            <p:ph type="body" idx="1"/>
          </p:nvPr>
        </p:nvSpPr>
        <p:spPr/>
        <p:txBody>
          <a:bodyPr/>
          <a:p>
            <a:r>
              <a:rPr>
                <a:latin typeface=".VnTime" pitchFamily="34" charset="0"/>
              </a:rPr>
              <a:t>            </a:t>
            </a:r>
            <a:endParaRPr>
              <a:latin typeface=".VnTime" pitchFamily="34" charset="0"/>
            </a:endParaRPr>
          </a:p>
        </p:txBody>
      </p:sp>
      <p:pic>
        <p:nvPicPr>
          <p:cNvPr id="24581" name="Picture 24580" descr="5"/>
          <p:cNvPicPr>
            <a:picLocks noChangeAspect="1"/>
          </p:cNvPicPr>
          <p:nvPr/>
        </p:nvPicPr>
        <p:blipFill>
          <a:blip r:embed="rId1"/>
          <a:stretch>
            <a:fillRect/>
          </a:stretch>
        </p:blipFill>
        <p:spPr>
          <a:xfrm rot="16200000">
            <a:off x="7143750" y="-209550"/>
            <a:ext cx="2009775" cy="2428875"/>
          </a:xfrm>
          <a:prstGeom prst="rect">
            <a:avLst/>
          </a:prstGeom>
          <a:noFill/>
          <a:ln w="9525">
            <a:noFill/>
          </a:ln>
        </p:spPr>
      </p:pic>
      <p:pic>
        <p:nvPicPr>
          <p:cNvPr id="24583" name="Picture 24582" descr="Picture4"/>
          <p:cNvPicPr>
            <a:picLocks noChangeAspect="1"/>
          </p:cNvPicPr>
          <p:nvPr/>
        </p:nvPicPr>
        <p:blipFill>
          <a:blip r:embed="rId2"/>
          <a:stretch>
            <a:fillRect/>
          </a:stretch>
        </p:blipFill>
        <p:spPr>
          <a:xfrm>
            <a:off x="3733800" y="5791200"/>
            <a:ext cx="1763713" cy="1219200"/>
          </a:xfrm>
          <a:prstGeom prst="rect">
            <a:avLst/>
          </a:prstGeom>
          <a:noFill/>
          <a:ln w="9525">
            <a:noFill/>
          </a:ln>
        </p:spPr>
      </p:pic>
      <p:pic>
        <p:nvPicPr>
          <p:cNvPr id="24584" name="Picture 24583" descr="Picture7"/>
          <p:cNvPicPr>
            <a:picLocks noChangeAspect="1"/>
          </p:cNvPicPr>
          <p:nvPr/>
        </p:nvPicPr>
        <p:blipFill>
          <a:blip r:embed="rId3"/>
          <a:stretch>
            <a:fillRect/>
          </a:stretch>
        </p:blipFill>
        <p:spPr>
          <a:xfrm rot="2178754">
            <a:off x="152400" y="228600"/>
            <a:ext cx="476250" cy="476250"/>
          </a:xfrm>
          <a:prstGeom prst="rect">
            <a:avLst/>
          </a:prstGeom>
          <a:noFill/>
          <a:ln w="9525">
            <a:noFill/>
          </a:ln>
        </p:spPr>
      </p:pic>
      <p:pic>
        <p:nvPicPr>
          <p:cNvPr id="24585" name="Picture 24584" descr="Picture7"/>
          <p:cNvPicPr>
            <a:picLocks noChangeAspect="1"/>
          </p:cNvPicPr>
          <p:nvPr/>
        </p:nvPicPr>
        <p:blipFill>
          <a:blip r:embed="rId3"/>
          <a:stretch>
            <a:fillRect/>
          </a:stretch>
        </p:blipFill>
        <p:spPr>
          <a:xfrm rot="3619185">
            <a:off x="552450" y="3408363"/>
            <a:ext cx="849313" cy="584200"/>
          </a:xfrm>
          <a:prstGeom prst="rect">
            <a:avLst/>
          </a:prstGeom>
          <a:noFill/>
          <a:ln w="9525">
            <a:noFill/>
          </a:ln>
        </p:spPr>
      </p:pic>
      <p:pic>
        <p:nvPicPr>
          <p:cNvPr id="24586" name="Picture 24585" descr="Picture7"/>
          <p:cNvPicPr>
            <a:picLocks noChangeAspect="1"/>
          </p:cNvPicPr>
          <p:nvPr/>
        </p:nvPicPr>
        <p:blipFill>
          <a:blip r:embed="rId3"/>
          <a:stretch>
            <a:fillRect/>
          </a:stretch>
        </p:blipFill>
        <p:spPr>
          <a:xfrm rot="1374597">
            <a:off x="7493000" y="3097213"/>
            <a:ext cx="762000" cy="523875"/>
          </a:xfrm>
          <a:prstGeom prst="rect">
            <a:avLst/>
          </a:prstGeom>
          <a:noFill/>
          <a:ln w="9525">
            <a:noFill/>
          </a:ln>
        </p:spPr>
      </p:pic>
      <p:pic>
        <p:nvPicPr>
          <p:cNvPr id="24587" name="Picture 24586" descr="Picture7"/>
          <p:cNvPicPr>
            <a:picLocks noChangeAspect="1"/>
          </p:cNvPicPr>
          <p:nvPr/>
        </p:nvPicPr>
        <p:blipFill>
          <a:blip r:embed="rId3"/>
          <a:stretch>
            <a:fillRect/>
          </a:stretch>
        </p:blipFill>
        <p:spPr>
          <a:xfrm rot="-1091653">
            <a:off x="8077200" y="3810000"/>
            <a:ext cx="1066800" cy="733425"/>
          </a:xfrm>
          <a:prstGeom prst="rect">
            <a:avLst/>
          </a:prstGeom>
          <a:noFill/>
          <a:ln w="9525">
            <a:noFill/>
          </a:ln>
        </p:spPr>
      </p:pic>
      <p:pic>
        <p:nvPicPr>
          <p:cNvPr id="24588" name="Picture 24587" descr="Picture7"/>
          <p:cNvPicPr>
            <a:picLocks noChangeAspect="1"/>
          </p:cNvPicPr>
          <p:nvPr/>
        </p:nvPicPr>
        <p:blipFill>
          <a:blip r:embed="rId3"/>
          <a:stretch>
            <a:fillRect/>
          </a:stretch>
        </p:blipFill>
        <p:spPr>
          <a:xfrm rot="-3199704">
            <a:off x="8186738" y="1871663"/>
            <a:ext cx="762000" cy="523875"/>
          </a:xfrm>
          <a:prstGeom prst="rect">
            <a:avLst/>
          </a:prstGeom>
          <a:noFill/>
          <a:ln w="9525">
            <a:noFill/>
          </a:ln>
        </p:spPr>
      </p:pic>
      <p:pic>
        <p:nvPicPr>
          <p:cNvPr id="24589" name="Picture 24588" descr="Picture7"/>
          <p:cNvPicPr>
            <a:picLocks noChangeAspect="1"/>
          </p:cNvPicPr>
          <p:nvPr/>
        </p:nvPicPr>
        <p:blipFill>
          <a:blip r:embed="rId3"/>
          <a:stretch>
            <a:fillRect/>
          </a:stretch>
        </p:blipFill>
        <p:spPr>
          <a:xfrm rot="2446051">
            <a:off x="457200" y="1752600"/>
            <a:ext cx="609600" cy="419100"/>
          </a:xfrm>
          <a:prstGeom prst="rect">
            <a:avLst/>
          </a:prstGeom>
          <a:noFill/>
          <a:ln w="9525">
            <a:noFill/>
          </a:ln>
        </p:spPr>
      </p:pic>
      <p:sp>
        <p:nvSpPr>
          <p:cNvPr id="24590" name="Rectangles 24589"/>
          <p:cNvSpPr/>
          <p:nvPr/>
        </p:nvSpPr>
        <p:spPr>
          <a:xfrm>
            <a:off x="762000" y="0"/>
            <a:ext cx="7772400" cy="1470025"/>
          </a:xfrm>
          <a:prstGeom prst="rect">
            <a:avLst/>
          </a:prstGeom>
          <a:noFill/>
          <a:ln w="9525">
            <a:noFill/>
          </a:ln>
        </p:spPr>
        <p:txBody>
          <a:bodyPr anchor="ctr" anchorCtr="0"/>
          <a:lstStyle>
            <a:lvl1pPr marL="0" lvl="0" indent="0" algn="ctr" defTabSz="914400" rtl="0" eaLnBrk="1" fontAlgn="base" latinLnBrk="0" hangingPunct="1">
              <a:lnSpc>
                <a:spcPct val="100000"/>
              </a:lnSpc>
              <a:spcBef>
                <a:spcPct val="0"/>
              </a:spcBef>
              <a:spcAft>
                <a:spcPct val="0"/>
              </a:spcAft>
              <a:buClrTx/>
              <a:buSzTx/>
              <a:buFontTx/>
              <a:buNone/>
              <a:defRPr sz="4400" u="none" kern="1200" baseline="0">
                <a:solidFill>
                  <a:schemeClr val="tx2"/>
                </a:solidFill>
                <a:latin typeface="Arial" panose="020B0604020202020204" pitchFamily="34" charset="0"/>
              </a:defRPr>
            </a:lvl1pPr>
          </a:lstStyle>
          <a:p>
            <a:pPr lvl="0"/>
            <a:endParaRPr sz="2000" b="1">
              <a:solidFill>
                <a:srgbClr val="0000FF"/>
              </a:solidFill>
              <a:latin typeface=".VnSouthernH" pitchFamily="34" charset="0"/>
            </a:endParaRPr>
          </a:p>
        </p:txBody>
      </p:sp>
      <p:pic>
        <p:nvPicPr>
          <p:cNvPr id="24591" name="Picture 24590" descr="5"/>
          <p:cNvPicPr>
            <a:picLocks noChangeAspect="1"/>
          </p:cNvPicPr>
          <p:nvPr/>
        </p:nvPicPr>
        <p:blipFill>
          <a:blip r:embed="rId1"/>
          <a:stretch>
            <a:fillRect/>
          </a:stretch>
        </p:blipFill>
        <p:spPr>
          <a:xfrm rot="5400000">
            <a:off x="57150" y="-514350"/>
            <a:ext cx="2009775" cy="2428875"/>
          </a:xfrm>
          <a:prstGeom prst="rect">
            <a:avLst/>
          </a:prstGeom>
          <a:noFill/>
          <a:ln w="9525">
            <a:noFill/>
          </a:ln>
        </p:spPr>
      </p:pic>
      <p:pic>
        <p:nvPicPr>
          <p:cNvPr id="24592" name="Picture 24591" descr="Picture4"/>
          <p:cNvPicPr>
            <a:picLocks noChangeAspect="1"/>
          </p:cNvPicPr>
          <p:nvPr/>
        </p:nvPicPr>
        <p:blipFill>
          <a:blip r:embed="rId2"/>
          <a:stretch>
            <a:fillRect/>
          </a:stretch>
        </p:blipFill>
        <p:spPr>
          <a:xfrm>
            <a:off x="5486400" y="5791200"/>
            <a:ext cx="1763713" cy="1219200"/>
          </a:xfrm>
          <a:prstGeom prst="rect">
            <a:avLst/>
          </a:prstGeom>
          <a:noFill/>
          <a:ln w="9525">
            <a:noFill/>
          </a:ln>
        </p:spPr>
      </p:pic>
      <p:pic>
        <p:nvPicPr>
          <p:cNvPr id="24593" name="Picture 24592" descr="Picture4"/>
          <p:cNvPicPr>
            <a:picLocks noChangeAspect="1"/>
          </p:cNvPicPr>
          <p:nvPr/>
        </p:nvPicPr>
        <p:blipFill>
          <a:blip r:embed="rId2"/>
          <a:stretch>
            <a:fillRect/>
          </a:stretch>
        </p:blipFill>
        <p:spPr>
          <a:xfrm>
            <a:off x="7380288" y="5638800"/>
            <a:ext cx="1763712" cy="1219200"/>
          </a:xfrm>
          <a:prstGeom prst="rect">
            <a:avLst/>
          </a:prstGeom>
          <a:noFill/>
          <a:ln w="9525">
            <a:noFill/>
          </a:ln>
        </p:spPr>
      </p:pic>
      <p:pic>
        <p:nvPicPr>
          <p:cNvPr id="24594" name="Picture 24593" descr="Picture7"/>
          <p:cNvPicPr>
            <a:picLocks noChangeAspect="1"/>
          </p:cNvPicPr>
          <p:nvPr/>
        </p:nvPicPr>
        <p:blipFill>
          <a:blip r:embed="rId3"/>
          <a:stretch>
            <a:fillRect/>
          </a:stretch>
        </p:blipFill>
        <p:spPr>
          <a:xfrm rot="6215437">
            <a:off x="2265363" y="1087438"/>
            <a:ext cx="619125" cy="425450"/>
          </a:xfrm>
          <a:prstGeom prst="rect">
            <a:avLst/>
          </a:prstGeom>
          <a:noFill/>
          <a:ln w="9525">
            <a:noFill/>
          </a:ln>
        </p:spPr>
      </p:pic>
      <p:pic>
        <p:nvPicPr>
          <p:cNvPr id="24595" name="Picture 24594" descr="Picture4"/>
          <p:cNvPicPr>
            <a:picLocks noChangeAspect="1"/>
          </p:cNvPicPr>
          <p:nvPr/>
        </p:nvPicPr>
        <p:blipFill>
          <a:blip r:embed="rId2"/>
          <a:stretch>
            <a:fillRect/>
          </a:stretch>
        </p:blipFill>
        <p:spPr>
          <a:xfrm>
            <a:off x="0" y="5867400"/>
            <a:ext cx="1763713" cy="1219200"/>
          </a:xfrm>
          <a:prstGeom prst="rect">
            <a:avLst/>
          </a:prstGeom>
          <a:noFill/>
          <a:ln w="9525">
            <a:noFill/>
          </a:ln>
        </p:spPr>
      </p:pic>
      <p:pic>
        <p:nvPicPr>
          <p:cNvPr id="24596" name="Picture 24595" descr="Picture4"/>
          <p:cNvPicPr>
            <a:picLocks noChangeAspect="1"/>
          </p:cNvPicPr>
          <p:nvPr/>
        </p:nvPicPr>
        <p:blipFill>
          <a:blip r:embed="rId2"/>
          <a:stretch>
            <a:fillRect/>
          </a:stretch>
        </p:blipFill>
        <p:spPr>
          <a:xfrm>
            <a:off x="1905000" y="5943600"/>
            <a:ext cx="1763713" cy="1219200"/>
          </a:xfrm>
          <a:prstGeom prst="rect">
            <a:avLst/>
          </a:prstGeom>
          <a:noFill/>
          <a:ln w="9525">
            <a:noFill/>
          </a:ln>
        </p:spPr>
      </p:pic>
      <p:sp>
        <p:nvSpPr>
          <p:cNvPr id="24597" name="Freeform 24596"/>
          <p:cNvSpPr/>
          <p:nvPr/>
        </p:nvSpPr>
        <p:spPr>
          <a:xfrm>
            <a:off x="5562600" y="4675505"/>
            <a:ext cx="157480" cy="49530"/>
          </a:xfrm>
          <a:custGeom>
            <a:avLst/>
            <a:gdLst/>
            <a:ahLst/>
            <a:cxnLst/>
            <a:pathLst>
              <a:path w="99" h="31">
                <a:moveTo>
                  <a:pt x="0" y="0"/>
                </a:moveTo>
                <a:cubicBezTo>
                  <a:pt x="47" y="31"/>
                  <a:pt x="16" y="18"/>
                  <a:pt x="99" y="18"/>
                </a:cubicBezTo>
              </a:path>
            </a:pathLst>
          </a:custGeom>
          <a:noFill/>
          <a:ln w="38100" cap="flat" cmpd="sng">
            <a:solidFill>
              <a:srgbClr val="0000FF"/>
            </a:solidFill>
            <a:prstDash val="solid"/>
            <a:headEnd type="none" w="med" len="med"/>
            <a:tailEnd type="none" w="med" len="med"/>
          </a:ln>
        </p:spPr>
        <p:txBody>
          <a:bodyPr/>
          <a:p>
            <a:endParaRPr lang="en-US"/>
          </a:p>
        </p:txBody>
      </p:sp>
      <p:sp>
        <p:nvSpPr>
          <p:cNvPr id="2" name="Rectangles 1"/>
          <p:cNvSpPr/>
          <p:nvPr/>
        </p:nvSpPr>
        <p:spPr>
          <a:xfrm>
            <a:off x="2133600" y="1600200"/>
            <a:ext cx="5855970" cy="1368425"/>
          </a:xfrm>
          <a:prstGeom prst="rect">
            <a:avLst/>
          </a:prstGeom>
          <a:noFill/>
          <a:ln>
            <a:noFill/>
          </a:ln>
        </p:spPr>
        <p:txBody>
          <a:bodyPr wrap="none" rtlCol="0" anchor="t">
            <a:prstTxWarp prst="textWave2">
              <a:avLst/>
            </a:prstTxWarp>
            <a:noAutofit/>
          </a:bodyPr>
          <a:p>
            <a:pPr algn="ctr"/>
            <a:r>
              <a:rPr lang="en-US" altLang="zh-CN" sz="7200" b="1">
                <a:ln w="22225">
                  <a:solidFill>
                    <a:schemeClr val="accent2"/>
                  </a:solidFill>
                  <a:prstDash val="solid"/>
                </a:ln>
                <a:solidFill>
                  <a:schemeClr val="accent2">
                    <a:lumMod val="40000"/>
                    <a:lumOff val="60000"/>
                  </a:schemeClr>
                </a:solidFill>
                <a:effectLst/>
              </a:rPr>
              <a:t>Trẻ đọc thơ</a:t>
            </a:r>
            <a:endParaRPr lang="en-US" altLang="zh-CN" sz="7200" b="1">
              <a:ln w="22225">
                <a:solidFill>
                  <a:schemeClr val="accent2"/>
                </a:solidFill>
                <a:prstDash val="solid"/>
              </a:ln>
              <a:solidFill>
                <a:schemeClr val="accent2">
                  <a:lumMod val="40000"/>
                  <a:lumOff val="60000"/>
                </a:schemeClr>
              </a:solidFill>
              <a:effectLst/>
            </a:endParaRPr>
          </a:p>
        </p:txBody>
      </p:sp>
      <p:sp>
        <p:nvSpPr>
          <p:cNvPr id="3" name="Text Box 2"/>
          <p:cNvSpPr txBox="1"/>
          <p:nvPr/>
        </p:nvSpPr>
        <p:spPr>
          <a:xfrm>
            <a:off x="2907665" y="3124200"/>
            <a:ext cx="3048000" cy="1198880"/>
          </a:xfrm>
          <a:prstGeom prst="rect">
            <a:avLst/>
          </a:prstGeom>
          <a:noFill/>
        </p:spPr>
        <p:txBody>
          <a:bodyPr wrap="square" rtlCol="0">
            <a:spAutoFit/>
          </a:bodyPr>
          <a:p>
            <a:r>
              <a:rPr lang="en-US"/>
              <a:t>-Cả lớp đọc</a:t>
            </a:r>
            <a:endParaRPr lang="en-US"/>
          </a:p>
          <a:p>
            <a:r>
              <a:rPr lang="en-US"/>
              <a:t>-Tổ đọc </a:t>
            </a:r>
            <a:endParaRPr lang="en-US"/>
          </a:p>
          <a:p>
            <a:r>
              <a:rPr lang="en-US"/>
              <a:t>-Nhóm đọc</a:t>
            </a:r>
            <a:endParaRPr lang="en-US"/>
          </a:p>
          <a:p>
            <a:r>
              <a:rPr lang="en-US"/>
              <a:t>-Cá nhân</a:t>
            </a:r>
            <a:endParaRPr lang="en-US"/>
          </a:p>
        </p:txBody>
      </p:sp>
      <p:sp>
        <p:nvSpPr>
          <p:cNvPr id="4" name="Rectangles 3"/>
          <p:cNvSpPr/>
          <p:nvPr/>
        </p:nvSpPr>
        <p:spPr>
          <a:xfrm>
            <a:off x="723265" y="4275455"/>
            <a:ext cx="7306310" cy="14954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1400">
                <a:latin typeface="Times New Roman" panose="02020603050405020304" charset="0"/>
                <a:cs typeface="Times New Roman" panose="02020603050405020304" charset="0"/>
              </a:rPr>
              <a:t>Chương trình thơ hay cho bé hôm nay sắp kết thúc, các con cùng nhau đến với phần thi thứ 4 của chương trình mang tên“Về đích” với trò chơi“ Tay ai khéo”: Các bạn cùng nhau về nhóm và đóng vai làm các cô, chú công nhân dùng đôi bàn tay khéo léo của mình để nặn thành những chiếc bát thật là xinh xắn giống như cha mẹ của bạn nhỏ trong bài thơ nhé!</a:t>
            </a:r>
            <a:endParaRPr lang="en-US" sz="1400">
              <a:latin typeface="Times New Roman" panose="02020603050405020304" charset="0"/>
              <a:cs typeface="Times New Roman" panose="02020603050405020304" charset="0"/>
            </a:endParaRPr>
          </a:p>
          <a:p>
            <a:pPr algn="ctr"/>
            <a:r>
              <a:rPr lang="en-US" sz="1400">
                <a:latin typeface="Times New Roman" panose="02020603050405020304" charset="0"/>
                <a:cs typeface="Times New Roman" panose="02020603050405020304" charset="0"/>
              </a:rPr>
              <a:t>( Cô mở nhạc bài hát “ Cháu yêu cô chú công nhân” và về nhóm và cùng nhau nặn cái bát.</a:t>
            </a:r>
            <a:endParaRPr lang="en-US" sz="1400">
              <a:latin typeface="Times New Roman" panose="02020603050405020304" charset="0"/>
              <a:cs typeface="Times New Roman" panose="02020603050405020304" charset="0"/>
            </a:endParaRPr>
          </a:p>
          <a:p>
            <a:pPr algn="ctr"/>
            <a:r>
              <a:rPr lang="en-US" sz="1400">
                <a:latin typeface="Times New Roman" panose="02020603050405020304" charset="0"/>
                <a:cs typeface="Times New Roman" panose="02020603050405020304" charset="0"/>
              </a:rPr>
              <a:t>- Trẻ về nhóm cùng nhau thực hiện.</a:t>
            </a:r>
            <a:endParaRPr lang="en-US" sz="1400">
              <a:latin typeface="Times New Roman" panose="02020603050405020304" charset="0"/>
              <a:cs typeface="Times New Roman" panose="02020603050405020304" charset="0"/>
            </a:endParaRPr>
          </a:p>
          <a:p>
            <a:pPr algn="ctr"/>
            <a:r>
              <a:rPr lang="en-US" sz="1400">
                <a:latin typeface="Times New Roman" panose="02020603050405020304" charset="0"/>
                <a:cs typeface="Times New Roman" panose="02020603050405020304" charset="0"/>
              </a:rPr>
              <a:t>- Trong quá trình trẻ thực hiện cô đi xung quanh lớp, nhắc nhở trẻ, động viên, khuyến khích trẻ.</a:t>
            </a:r>
            <a:endParaRPr lang="en-US" sz="1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586"/>
                                        </p:tgtEl>
                                        <p:attrNameLst>
                                          <p:attrName>style.visibility</p:attrName>
                                        </p:attrNameLst>
                                      </p:cBhvr>
                                      <p:to>
                                        <p:strVal val="visible"/>
                                      </p:to>
                                    </p:set>
                                    <p:animEffect transition="in" filter="blinds(horizontal)">
                                      <p:cBhvr>
                                        <p:cTn id="7" dur="500"/>
                                        <p:tgtEl>
                                          <p:spTgt spid="24586"/>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24590"/>
                                        </p:tgtEl>
                                        <p:attrNameLst>
                                          <p:attrName>style.visibility</p:attrName>
                                        </p:attrNameLst>
                                      </p:cBhvr>
                                      <p:to>
                                        <p:strVal val="visible"/>
                                      </p:to>
                                    </p:set>
                                    <p:anim calcmode="lin" valueType="num">
                                      <p:cBhvr>
                                        <p:cTn id="10" dur="1000" fill="hold"/>
                                        <p:tgtEl>
                                          <p:spTgt spid="24590"/>
                                        </p:tgtEl>
                                        <p:attrNameLst>
                                          <p:attrName>ppt_w</p:attrName>
                                        </p:attrNameLst>
                                      </p:cBhvr>
                                      <p:tavLst>
                                        <p:tav tm="0">
                                          <p:val>
                                            <p:strVal val="#ppt_w+.3"/>
                                          </p:val>
                                        </p:tav>
                                        <p:tav tm="100000">
                                          <p:val>
                                            <p:strVal val="#ppt_w"/>
                                          </p:val>
                                        </p:tav>
                                      </p:tavLst>
                                    </p:anim>
                                    <p:anim calcmode="lin" valueType="num">
                                      <p:cBhvr>
                                        <p:cTn id="11" dur="1000" fill="hold"/>
                                        <p:tgtEl>
                                          <p:spTgt spid="24590"/>
                                        </p:tgtEl>
                                        <p:attrNameLst>
                                          <p:attrName>ppt_h</p:attrName>
                                        </p:attrNameLst>
                                      </p:cBhvr>
                                      <p:tavLst>
                                        <p:tav tm="0">
                                          <p:val>
                                            <p:strVal val="#ppt_h"/>
                                          </p:val>
                                        </p:tav>
                                        <p:tav tm="100000">
                                          <p:val>
                                            <p:strVal val="#ppt_h"/>
                                          </p:val>
                                        </p:tav>
                                      </p:tavLst>
                                    </p:anim>
                                    <p:animEffect transition="in" filter="fade">
                                      <p:cBhvr>
                                        <p:cTn id="12" dur="1000"/>
                                        <p:tgtEl>
                                          <p:spTgt spid="24590"/>
                                        </p:tgtEl>
                                      </p:cBhvr>
                                    </p:animEffect>
                                  </p:childTnLst>
                                </p:cTn>
                              </p:par>
                              <p:par>
                                <p:cTn id="13" presetID="3" presetClass="entr" presetSubtype="10" fill="hold" nodeType="withEffect">
                                  <p:stCondLst>
                                    <p:cond delay="0"/>
                                  </p:stCondLst>
                                  <p:childTnLst>
                                    <p:set>
                                      <p:cBhvr>
                                        <p:cTn id="14" dur="1" fill="hold">
                                          <p:stCondLst>
                                            <p:cond delay="0"/>
                                          </p:stCondLst>
                                        </p:cTn>
                                        <p:tgtEl>
                                          <p:spTgt spid="24594"/>
                                        </p:tgtEl>
                                        <p:attrNameLst>
                                          <p:attrName>style.visibility</p:attrName>
                                        </p:attrNameLst>
                                      </p:cBhvr>
                                      <p:to>
                                        <p:strVal val="visible"/>
                                      </p:to>
                                    </p:set>
                                    <p:animEffect transition="in" filter="blinds(horizontal)">
                                      <p:cBhvr>
                                        <p:cTn id="15" dur="5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301" name="Picture 55300"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55300" name="Text Box 55299"/>
          <p:cNvSpPr txBox="1"/>
          <p:nvPr/>
        </p:nvSpPr>
        <p:spPr>
          <a:xfrm>
            <a:off x="1524000" y="0"/>
            <a:ext cx="6934200" cy="1445260"/>
          </a:xfrm>
          <a:prstGeom prst="rect">
            <a:avLst/>
          </a:prstGeom>
          <a:noFill/>
          <a:ln w="9525">
            <a:noFill/>
          </a:ln>
        </p:spPr>
        <p:txBody>
          <a:bodyPr>
            <a:spAutoFit/>
          </a:bodyPr>
          <a:p>
            <a:pPr algn="ctr"/>
            <a:r>
              <a:rPr lang="en-US" sz="8800" b="1">
                <a:solidFill>
                  <a:srgbClr val="FF0000"/>
                </a:solidFill>
                <a:latin typeface="Times New Roman" panose="02020603050405020304" charset="0"/>
                <a:cs typeface="Times New Roman" panose="02020603050405020304" charset="0"/>
              </a:rPr>
              <a:t>Trò chơi</a:t>
            </a:r>
            <a:endParaRPr lang="en-US" sz="8800" b="1">
              <a:solidFill>
                <a:srgbClr val="FF0000"/>
              </a:solidFill>
              <a:latin typeface="Times New Roman" panose="02020603050405020304" charset="0"/>
              <a:cs typeface="Times New Roman" panose="02020603050405020304" charset="0"/>
            </a:endParaRPr>
          </a:p>
        </p:txBody>
      </p:sp>
      <p:sp>
        <p:nvSpPr>
          <p:cNvPr id="55302" name="Text Box 55301"/>
          <p:cNvSpPr txBox="1"/>
          <p:nvPr/>
        </p:nvSpPr>
        <p:spPr>
          <a:xfrm>
            <a:off x="685800" y="1600200"/>
            <a:ext cx="8077200" cy="1568450"/>
          </a:xfrm>
          <a:prstGeom prst="rect">
            <a:avLst/>
          </a:prstGeom>
          <a:noFill/>
          <a:ln w="9525">
            <a:noFill/>
          </a:ln>
        </p:spPr>
        <p:txBody>
          <a:bodyPr>
            <a:spAutoFit/>
          </a:bodyPr>
          <a:p>
            <a:r>
              <a:rPr sz="2400" b="1">
                <a:solidFill>
                  <a:srgbClr val="FF0000"/>
                </a:solidFill>
                <a:latin typeface="Times New Roman" panose="02020603050405020304" charset="0"/>
                <a:cs typeface="Times New Roman" panose="02020603050405020304" charset="0"/>
              </a:rPr>
              <a:t>“Về đích” với trò chơi“ Tay ai khéo”: Các bạn cùng nhau về nhóm và đóng vai làm các cô, chú công nhân dùng đôi bàn tay khéo léo của mình để nặn thành những chiếc bát thật là xinh xắn giống như cha mẹ của bạn nhỏ trong bài thơ nhé!</a:t>
            </a:r>
            <a:endParaRPr sz="2400" b="1">
              <a:solidFill>
                <a:srgbClr val="FF0000"/>
              </a:solidFill>
              <a:latin typeface="Times New Roman" panose="02020603050405020304" charset="0"/>
              <a:cs typeface="Times New Roman" panose="02020603050405020304" charset="0"/>
            </a:endParaRPr>
          </a:p>
        </p:txBody>
      </p:sp>
      <p:pic>
        <p:nvPicPr>
          <p:cNvPr id="2" name="CHÁU YÊU CÔ CHÚ CÔNG NHÂN SH (TubeMP3Download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828800" y="4191000"/>
            <a:ext cx="5626735" cy="14401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left)">
                                      <p:cBhvr>
                                        <p:cTn id="7" dur="2000"/>
                                        <p:tgtEl>
                                          <p:spTgt spid="5530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302"/>
                                        </p:tgtEl>
                                        <p:attrNameLst>
                                          <p:attrName>style.visibility</p:attrName>
                                        </p:attrNameLst>
                                      </p:cBhvr>
                                      <p:to>
                                        <p:strVal val="visible"/>
                                      </p:to>
                                    </p:set>
                                    <p:animEffect transition="in" filter="wipe(left)">
                                      <p:cBhvr>
                                        <p:cTn id="10" dur="20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1" fill="hold" display="1">
                  <p:stCondLst>
                    <p:cond delay="indefinite"/>
                  </p:stCondLst>
                </p:cTn>
                <p:tgtEl>
                  <p:spTgt spid="2"/>
                </p:tgtEl>
              </p:cMediaNode>
            </p:video>
          </p:childTnLst>
        </p:cTn>
      </p:par>
    </p:tnLst>
    <p:bldLst>
      <p:bldP spid="55300" grpId="0"/>
      <p:bldP spid="553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301" name="Picture 55300"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55300" name="Text Box 55299"/>
          <p:cNvSpPr txBox="1"/>
          <p:nvPr/>
        </p:nvSpPr>
        <p:spPr>
          <a:xfrm>
            <a:off x="1524000" y="0"/>
            <a:ext cx="6934200" cy="1445260"/>
          </a:xfrm>
          <a:prstGeom prst="rect">
            <a:avLst/>
          </a:prstGeom>
          <a:noFill/>
          <a:ln w="9525">
            <a:noFill/>
          </a:ln>
        </p:spPr>
        <p:txBody>
          <a:bodyPr>
            <a:spAutoFit/>
          </a:bodyPr>
          <a:p>
            <a:pPr algn="ctr"/>
            <a:r>
              <a:rPr lang="en-US" sz="8800" b="1">
                <a:solidFill>
                  <a:srgbClr val="FF0000"/>
                </a:solidFill>
                <a:latin typeface="Times New Roman" panose="02020603050405020304" charset="0"/>
                <a:cs typeface="Times New Roman" panose="02020603050405020304" charset="0"/>
              </a:rPr>
              <a:t>Trò chơi 2</a:t>
            </a:r>
            <a:endParaRPr lang="en-US" sz="8800" b="1">
              <a:solidFill>
                <a:srgbClr val="FF0000"/>
              </a:solidFill>
              <a:latin typeface="Times New Roman" panose="02020603050405020304" charset="0"/>
              <a:cs typeface="Times New Roman" panose="02020603050405020304" charset="0"/>
            </a:endParaRPr>
          </a:p>
        </p:txBody>
      </p:sp>
      <p:sp>
        <p:nvSpPr>
          <p:cNvPr id="55302" name="Text Box 55301"/>
          <p:cNvSpPr txBox="1"/>
          <p:nvPr/>
        </p:nvSpPr>
        <p:spPr>
          <a:xfrm>
            <a:off x="685800" y="1600200"/>
            <a:ext cx="8077200" cy="1938020"/>
          </a:xfrm>
          <a:prstGeom prst="rect">
            <a:avLst/>
          </a:prstGeom>
          <a:noFill/>
          <a:ln w="9525">
            <a:noFill/>
          </a:ln>
        </p:spPr>
        <p:txBody>
          <a:bodyPr>
            <a:spAutoFit/>
          </a:bodyPr>
          <a:p>
            <a:r>
              <a:rPr sz="2400" b="1">
                <a:solidFill>
                  <a:srgbClr val="FF0000"/>
                </a:solidFill>
                <a:latin typeface="Times New Roman" panose="02020603050405020304" charset="0"/>
                <a:cs typeface="Times New Roman" panose="02020603050405020304" charset="0"/>
              </a:rPr>
              <a:t>Trò chơi 2: Mang Chén về đóng gói:</a:t>
            </a:r>
            <a:endParaRPr sz="2400" b="1">
              <a:solidFill>
                <a:srgbClr val="FF0000"/>
              </a:solidFill>
              <a:latin typeface="Times New Roman" panose="02020603050405020304" charset="0"/>
              <a:cs typeface="Times New Roman" panose="02020603050405020304" charset="0"/>
            </a:endParaRPr>
          </a:p>
          <a:p>
            <a:r>
              <a:rPr sz="2400" b="1">
                <a:solidFill>
                  <a:srgbClr val="FF0000"/>
                </a:solidFill>
                <a:latin typeface="Times New Roman" panose="02020603050405020304" charset="0"/>
                <a:cs typeface="Times New Roman" panose="02020603050405020304" charset="0"/>
              </a:rPr>
              <a:t>Cô chia làm 2 đội thi nhau</a:t>
            </a:r>
            <a:endParaRPr sz="2400" b="1">
              <a:solidFill>
                <a:srgbClr val="FF0000"/>
              </a:solidFill>
              <a:latin typeface="Times New Roman" panose="02020603050405020304" charset="0"/>
              <a:cs typeface="Times New Roman" panose="02020603050405020304" charset="0"/>
            </a:endParaRPr>
          </a:p>
          <a:p>
            <a:r>
              <a:rPr sz="2400" b="1">
                <a:solidFill>
                  <a:srgbClr val="FF0000"/>
                </a:solidFill>
                <a:latin typeface="Times New Roman" panose="02020603050405020304" charset="0"/>
                <a:cs typeface="Times New Roman" panose="02020603050405020304" charset="0"/>
              </a:rPr>
              <a:t>Cách chơi các cháu lấy cái chén sau đó đi theo đường zich zac rồi để chén vào hộp đội nào lấy được nhiều hơn đội đó sẽ thắng</a:t>
            </a:r>
            <a:endParaRPr sz="2400" b="1">
              <a:solidFill>
                <a:srgbClr val="FF0000"/>
              </a:solidFill>
              <a:latin typeface="Times New Roman" panose="02020603050405020304" charset="0"/>
              <a:cs typeface="Times New Roman" panose="02020603050405020304" charset="0"/>
            </a:endParaRPr>
          </a:p>
        </p:txBody>
      </p:sp>
      <p:pic>
        <p:nvPicPr>
          <p:cNvPr id="2" name="CHÁU YÊU CÔ CHÚ CÔNG NHÂN SH (TubeMP3Download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828800" y="4191000"/>
            <a:ext cx="5626735" cy="14401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left)">
                                      <p:cBhvr>
                                        <p:cTn id="7" dur="2000"/>
                                        <p:tgtEl>
                                          <p:spTgt spid="5530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302"/>
                                        </p:tgtEl>
                                        <p:attrNameLst>
                                          <p:attrName>style.visibility</p:attrName>
                                        </p:attrNameLst>
                                      </p:cBhvr>
                                      <p:to>
                                        <p:strVal val="visible"/>
                                      </p:to>
                                    </p:set>
                                    <p:animEffect transition="in" filter="wipe(left)">
                                      <p:cBhvr>
                                        <p:cTn id="10" dur="20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1" fill="hold" display="1">
                  <p:stCondLst>
                    <p:cond delay="indefinite"/>
                  </p:stCondLst>
                </p:cTn>
                <p:tgtEl>
                  <p:spTgt spid="2"/>
                </p:tgtEl>
              </p:cMediaNode>
            </p:video>
          </p:childTnLst>
        </p:cTn>
      </p:par>
    </p:tnLst>
    <p:bldLst>
      <p:bldP spid="55300" grpId="0"/>
      <p:bldP spid="553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33793" descr="Picture1"/>
          <p:cNvPicPr>
            <a:picLocks noChangeAspect="1"/>
          </p:cNvPicPr>
          <p:nvPr/>
        </p:nvPicPr>
        <p:blipFill>
          <a:blip r:embed="rId1">
            <a:clrChange>
              <a:clrFrom>
                <a:srgbClr val="FEFEFE"/>
              </a:clrFrom>
              <a:clrTo>
                <a:srgbClr val="FEFEFE">
                  <a:alpha val="0"/>
                </a:srgbClr>
              </a:clrTo>
            </a:clrChange>
          </a:blip>
          <a:stretch>
            <a:fillRect/>
          </a:stretch>
        </p:blipFill>
        <p:spPr>
          <a:xfrm>
            <a:off x="-76200" y="152400"/>
            <a:ext cx="9142413" cy="6856413"/>
          </a:xfrm>
          <a:prstGeom prst="rect">
            <a:avLst/>
          </a:prstGeom>
          <a:noFill/>
          <a:ln w="9525">
            <a:noFill/>
          </a:ln>
        </p:spPr>
      </p:pic>
      <p:sp>
        <p:nvSpPr>
          <p:cNvPr id="33795" name="Text Placeholder 33794"/>
          <p:cNvSpPr>
            <a:spLocks noGrp="1"/>
          </p:cNvSpPr>
          <p:nvPr>
            <p:ph type="body" idx="1"/>
          </p:nvPr>
        </p:nvSpPr>
        <p:spPr>
          <a:xfrm flipV="1">
            <a:off x="457200" y="6126163"/>
            <a:ext cx="7772400" cy="74612"/>
          </a:xfrm>
        </p:spPr>
        <p:txBody>
          <a:bodyPr/>
          <a:p>
            <a:pPr>
              <a:lnSpc>
                <a:spcPct val="80000"/>
              </a:lnSpc>
            </a:pPr>
            <a:endParaRPr sz="800"/>
          </a:p>
        </p:txBody>
      </p:sp>
      <p:pic>
        <p:nvPicPr>
          <p:cNvPr id="33796" name="Picture 33795" descr="nhom5"/>
          <p:cNvPicPr>
            <a:picLocks noChangeAspect="1"/>
          </p:cNvPicPr>
          <p:nvPr/>
        </p:nvPicPr>
        <p:blipFill>
          <a:blip r:embed="rId2"/>
          <a:stretch>
            <a:fillRect/>
          </a:stretch>
        </p:blipFill>
        <p:spPr>
          <a:xfrm>
            <a:off x="0" y="1219200"/>
            <a:ext cx="533400" cy="2190750"/>
          </a:xfrm>
          <a:prstGeom prst="rect">
            <a:avLst/>
          </a:prstGeom>
          <a:noFill/>
          <a:ln w="9525">
            <a:noFill/>
          </a:ln>
        </p:spPr>
      </p:pic>
      <p:pic>
        <p:nvPicPr>
          <p:cNvPr id="33797" name="Picture 33796" descr="nhom5"/>
          <p:cNvPicPr>
            <a:picLocks noChangeAspect="1"/>
          </p:cNvPicPr>
          <p:nvPr/>
        </p:nvPicPr>
        <p:blipFill>
          <a:blip r:embed="rId2"/>
          <a:stretch>
            <a:fillRect/>
          </a:stretch>
        </p:blipFill>
        <p:spPr>
          <a:xfrm>
            <a:off x="0" y="3048000"/>
            <a:ext cx="533400" cy="2190750"/>
          </a:xfrm>
          <a:prstGeom prst="rect">
            <a:avLst/>
          </a:prstGeom>
          <a:noFill/>
          <a:ln w="9525">
            <a:noFill/>
          </a:ln>
        </p:spPr>
      </p:pic>
      <p:pic>
        <p:nvPicPr>
          <p:cNvPr id="33798" name="Picture 33797" descr="nhom5"/>
          <p:cNvPicPr>
            <a:picLocks noChangeAspect="1"/>
          </p:cNvPicPr>
          <p:nvPr/>
        </p:nvPicPr>
        <p:blipFill>
          <a:blip r:embed="rId2"/>
          <a:stretch>
            <a:fillRect/>
          </a:stretch>
        </p:blipFill>
        <p:spPr>
          <a:xfrm rot="5400000">
            <a:off x="2276475" y="5191125"/>
            <a:ext cx="533400" cy="2190750"/>
          </a:xfrm>
          <a:prstGeom prst="rect">
            <a:avLst/>
          </a:prstGeom>
          <a:noFill/>
          <a:ln w="9525">
            <a:noFill/>
          </a:ln>
        </p:spPr>
      </p:pic>
      <p:pic>
        <p:nvPicPr>
          <p:cNvPr id="33799" name="Picture 33798" descr="nhom5"/>
          <p:cNvPicPr>
            <a:picLocks noChangeAspect="1"/>
          </p:cNvPicPr>
          <p:nvPr/>
        </p:nvPicPr>
        <p:blipFill>
          <a:blip r:embed="rId2"/>
          <a:stretch>
            <a:fillRect/>
          </a:stretch>
        </p:blipFill>
        <p:spPr>
          <a:xfrm>
            <a:off x="8382000" y="3429000"/>
            <a:ext cx="533400" cy="2190750"/>
          </a:xfrm>
          <a:prstGeom prst="rect">
            <a:avLst/>
          </a:prstGeom>
          <a:noFill/>
          <a:ln w="9525">
            <a:noFill/>
          </a:ln>
        </p:spPr>
      </p:pic>
      <p:pic>
        <p:nvPicPr>
          <p:cNvPr id="33800" name="Picture 33799" descr="nhom5"/>
          <p:cNvPicPr>
            <a:picLocks noChangeAspect="1"/>
          </p:cNvPicPr>
          <p:nvPr/>
        </p:nvPicPr>
        <p:blipFill>
          <a:blip r:embed="rId2"/>
          <a:stretch>
            <a:fillRect/>
          </a:stretch>
        </p:blipFill>
        <p:spPr>
          <a:xfrm>
            <a:off x="8382000" y="1371600"/>
            <a:ext cx="533400" cy="2190750"/>
          </a:xfrm>
          <a:prstGeom prst="rect">
            <a:avLst/>
          </a:prstGeom>
          <a:noFill/>
          <a:ln w="9525">
            <a:noFill/>
          </a:ln>
        </p:spPr>
      </p:pic>
      <p:pic>
        <p:nvPicPr>
          <p:cNvPr id="33801" name="Picture 33800" descr="nhom5"/>
          <p:cNvPicPr>
            <a:picLocks noChangeAspect="1"/>
          </p:cNvPicPr>
          <p:nvPr/>
        </p:nvPicPr>
        <p:blipFill>
          <a:blip r:embed="rId2"/>
          <a:stretch>
            <a:fillRect/>
          </a:stretch>
        </p:blipFill>
        <p:spPr>
          <a:xfrm rot="5400000">
            <a:off x="4486275" y="5191125"/>
            <a:ext cx="533400" cy="2190750"/>
          </a:xfrm>
          <a:prstGeom prst="rect">
            <a:avLst/>
          </a:prstGeom>
          <a:noFill/>
          <a:ln w="9525">
            <a:noFill/>
          </a:ln>
        </p:spPr>
      </p:pic>
      <p:pic>
        <p:nvPicPr>
          <p:cNvPr id="33802" name="Picture 33801" descr="nhom5"/>
          <p:cNvPicPr>
            <a:picLocks noChangeAspect="1"/>
          </p:cNvPicPr>
          <p:nvPr/>
        </p:nvPicPr>
        <p:blipFill>
          <a:blip r:embed="rId2"/>
          <a:stretch>
            <a:fillRect/>
          </a:stretch>
        </p:blipFill>
        <p:spPr>
          <a:xfrm rot="5400000">
            <a:off x="6772275" y="5191125"/>
            <a:ext cx="533400" cy="2190750"/>
          </a:xfrm>
          <a:prstGeom prst="rect">
            <a:avLst/>
          </a:prstGeom>
          <a:noFill/>
          <a:ln w="9525">
            <a:noFill/>
          </a:ln>
        </p:spPr>
      </p:pic>
      <p:pic>
        <p:nvPicPr>
          <p:cNvPr id="33803" name="Picture 33802" descr="nhom5"/>
          <p:cNvPicPr>
            <a:picLocks noChangeAspect="1"/>
          </p:cNvPicPr>
          <p:nvPr/>
        </p:nvPicPr>
        <p:blipFill>
          <a:blip r:embed="rId2"/>
          <a:stretch>
            <a:fillRect/>
          </a:stretch>
        </p:blipFill>
        <p:spPr>
          <a:xfrm rot="5400000">
            <a:off x="2200275" y="-828675"/>
            <a:ext cx="533400" cy="2190750"/>
          </a:xfrm>
          <a:prstGeom prst="rect">
            <a:avLst/>
          </a:prstGeom>
          <a:noFill/>
          <a:ln w="9525">
            <a:noFill/>
          </a:ln>
        </p:spPr>
      </p:pic>
      <p:pic>
        <p:nvPicPr>
          <p:cNvPr id="33804" name="Picture 33803" descr="nhom5"/>
          <p:cNvPicPr>
            <a:picLocks noChangeAspect="1"/>
          </p:cNvPicPr>
          <p:nvPr/>
        </p:nvPicPr>
        <p:blipFill>
          <a:blip r:embed="rId2"/>
          <a:stretch>
            <a:fillRect/>
          </a:stretch>
        </p:blipFill>
        <p:spPr>
          <a:xfrm rot="5400000">
            <a:off x="4410075" y="-828675"/>
            <a:ext cx="533400" cy="2190750"/>
          </a:xfrm>
          <a:prstGeom prst="rect">
            <a:avLst/>
          </a:prstGeom>
          <a:noFill/>
          <a:ln w="9525">
            <a:noFill/>
          </a:ln>
        </p:spPr>
      </p:pic>
      <p:pic>
        <p:nvPicPr>
          <p:cNvPr id="33805" name="Picture 33804" descr="nhom5"/>
          <p:cNvPicPr>
            <a:picLocks noChangeAspect="1"/>
          </p:cNvPicPr>
          <p:nvPr/>
        </p:nvPicPr>
        <p:blipFill>
          <a:blip r:embed="rId2"/>
          <a:stretch>
            <a:fillRect/>
          </a:stretch>
        </p:blipFill>
        <p:spPr>
          <a:xfrm rot="5400000">
            <a:off x="6391275" y="-828675"/>
            <a:ext cx="533400" cy="2190750"/>
          </a:xfrm>
          <a:prstGeom prst="rect">
            <a:avLst/>
          </a:prstGeom>
          <a:noFill/>
          <a:ln w="9525">
            <a:noFill/>
          </a:ln>
        </p:spPr>
      </p:pic>
      <p:pic>
        <p:nvPicPr>
          <p:cNvPr id="33806" name="Picture 33805" descr="3"/>
          <p:cNvPicPr>
            <a:picLocks noChangeAspect="1"/>
          </p:cNvPicPr>
          <p:nvPr/>
        </p:nvPicPr>
        <p:blipFill>
          <a:blip r:embed="rId3"/>
          <a:stretch>
            <a:fillRect/>
          </a:stretch>
        </p:blipFill>
        <p:spPr>
          <a:xfrm>
            <a:off x="0" y="-228600"/>
            <a:ext cx="1422400" cy="3200400"/>
          </a:xfrm>
          <a:prstGeom prst="rect">
            <a:avLst/>
          </a:prstGeom>
          <a:noFill/>
          <a:ln w="9525">
            <a:noFill/>
          </a:ln>
        </p:spPr>
      </p:pic>
      <p:pic>
        <p:nvPicPr>
          <p:cNvPr id="33807" name="Picture 33806" descr="lang hoa"/>
          <p:cNvPicPr>
            <a:picLocks noChangeAspect="1"/>
          </p:cNvPicPr>
          <p:nvPr/>
        </p:nvPicPr>
        <p:blipFill>
          <a:blip r:embed="rId4"/>
          <a:stretch>
            <a:fillRect/>
          </a:stretch>
        </p:blipFill>
        <p:spPr>
          <a:xfrm>
            <a:off x="3276600" y="3429000"/>
            <a:ext cx="3200400" cy="2133600"/>
          </a:xfrm>
          <a:prstGeom prst="rect">
            <a:avLst/>
          </a:prstGeom>
          <a:noFill/>
          <a:ln w="9525">
            <a:noFill/>
          </a:ln>
        </p:spPr>
      </p:pic>
      <p:pic>
        <p:nvPicPr>
          <p:cNvPr id="33808" name="Picture 33807" descr="nhom 8"/>
          <p:cNvPicPr>
            <a:picLocks noChangeAspect="1"/>
          </p:cNvPicPr>
          <p:nvPr/>
        </p:nvPicPr>
        <p:blipFill>
          <a:blip r:embed="rId5"/>
          <a:stretch>
            <a:fillRect/>
          </a:stretch>
        </p:blipFill>
        <p:spPr>
          <a:xfrm rot="5400000">
            <a:off x="7019925" y="-809625"/>
            <a:ext cx="723900" cy="2571750"/>
          </a:xfrm>
          <a:prstGeom prst="rect">
            <a:avLst/>
          </a:prstGeom>
          <a:noFill/>
          <a:ln w="9525">
            <a:noFill/>
          </a:ln>
        </p:spPr>
      </p:pic>
      <p:pic>
        <p:nvPicPr>
          <p:cNvPr id="33809" name="Picture 33808" descr="nhom 8"/>
          <p:cNvPicPr>
            <a:picLocks noChangeAspect="1"/>
          </p:cNvPicPr>
          <p:nvPr/>
        </p:nvPicPr>
        <p:blipFill>
          <a:blip r:embed="rId5"/>
          <a:stretch>
            <a:fillRect/>
          </a:stretch>
        </p:blipFill>
        <p:spPr>
          <a:xfrm rot="-21755299">
            <a:off x="8362315" y="129540"/>
            <a:ext cx="723900" cy="2571750"/>
          </a:xfrm>
          <a:prstGeom prst="rect">
            <a:avLst/>
          </a:prstGeom>
          <a:noFill/>
          <a:ln w="9525">
            <a:noFill/>
          </a:ln>
        </p:spPr>
      </p:pic>
      <p:sp>
        <p:nvSpPr>
          <p:cNvPr id="33810" name="Rectangles 33809"/>
          <p:cNvSpPr/>
          <p:nvPr/>
        </p:nvSpPr>
        <p:spPr>
          <a:xfrm>
            <a:off x="987425" y="1424305"/>
            <a:ext cx="6991350" cy="3627755"/>
          </a:xfrm>
          <a:prstGeom prst="rect">
            <a:avLst/>
          </a:prstGeom>
          <a:noFill/>
          <a:ln w="9525">
            <a:noFill/>
          </a:ln>
        </p:spPr>
        <p:txBody>
          <a:bodyPr>
            <a:noAutofit/>
          </a:bodyPr>
          <a:p>
            <a:pPr algn="ctr"/>
            <a:r>
              <a:rPr lang="en-US" sz="6000" b="1">
                <a:solidFill>
                  <a:srgbClr val="0000FF"/>
                </a:solidFill>
                <a:latin typeface="Times New Roman" panose="02020603050405020304" charset="0"/>
                <a:cs typeface="Times New Roman" panose="02020603050405020304" charset="0"/>
              </a:rPr>
              <a:t>cô chào các con</a:t>
            </a:r>
            <a:r>
              <a:rPr sz="6000" b="1">
                <a:solidFill>
                  <a:srgbClr val="0000FF"/>
                </a:solidFill>
                <a:latin typeface="Times New Roman" panose="02020603050405020304" charset="0"/>
                <a:cs typeface="Times New Roman" panose="02020603050405020304" charset="0"/>
              </a:rPr>
              <a:t> </a:t>
            </a:r>
            <a:endParaRPr sz="6000" b="1">
              <a:solidFill>
                <a:srgbClr val="0000FF"/>
              </a:solidFill>
              <a:latin typeface="Times New Roman" panose="02020603050405020304" charset="0"/>
              <a:cs typeface="Times New Roman" panose="02020603050405020304" charset="0"/>
            </a:endParaRPr>
          </a:p>
          <a:p>
            <a:pPr algn="ctr"/>
            <a:r>
              <a:rPr lang="en-US" sz="6000" b="1" err="1">
                <a:solidFill>
                  <a:srgbClr val="0000FF"/>
                </a:solidFill>
                <a:latin typeface="Times New Roman" panose="02020603050405020304" charset="0"/>
                <a:cs typeface="Times New Roman" panose="02020603050405020304" charset="0"/>
              </a:rPr>
              <a:t>chúc các con chăm ngoan học giỏi</a:t>
            </a:r>
            <a:endParaRPr sz="6000" b="1">
              <a:solidFill>
                <a:srgbClr val="0000FF"/>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2" name="Picture 48131"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pic>
        <p:nvPicPr>
          <p:cNvPr id="48136" name="Picture 48135" descr="http://www.fivimart.com.vn/anhsp/dogiadung/231508.jpg"/>
          <p:cNvPicPr>
            <a:picLocks noChangeAspect="1"/>
          </p:cNvPicPr>
          <p:nvPr/>
        </p:nvPicPr>
        <p:blipFill>
          <a:blip r:embed="rId2">
            <a:clrChange>
              <a:clrFrom>
                <a:srgbClr val="FFFFFF"/>
              </a:clrFrom>
              <a:clrTo>
                <a:srgbClr val="FFFFFF">
                  <a:alpha val="0"/>
                </a:srgbClr>
              </a:clrTo>
            </a:clrChange>
            <a:lum bright="6000"/>
          </a:blip>
          <a:stretch>
            <a:fillRect/>
          </a:stretch>
        </p:blipFill>
        <p:spPr>
          <a:xfrm>
            <a:off x="0" y="-1219200"/>
            <a:ext cx="9144000" cy="7848600"/>
          </a:xfrm>
          <a:prstGeom prst="rect">
            <a:avLst/>
          </a:prstGeom>
          <a:noFill/>
          <a:ln w="9525">
            <a:noFill/>
          </a:ln>
        </p:spPr>
      </p:pic>
      <p:sp>
        <p:nvSpPr>
          <p:cNvPr id="48145" name="Text Box 48144"/>
          <p:cNvSpPr txBox="1"/>
          <p:nvPr/>
        </p:nvSpPr>
        <p:spPr>
          <a:xfrm>
            <a:off x="304800" y="4876800"/>
            <a:ext cx="8382000" cy="1373188"/>
          </a:xfrm>
          <a:prstGeom prst="rect">
            <a:avLst/>
          </a:prstGeom>
          <a:solidFill>
            <a:srgbClr val="FFFFFF"/>
          </a:solidFill>
          <a:ln w="9525">
            <a:noFill/>
          </a:ln>
        </p:spPr>
        <p:txBody>
          <a:bodyPr>
            <a:spAutoFit/>
          </a:bodyPr>
          <a:p>
            <a:r>
              <a:rPr sz="2800" b="1" err="1">
                <a:solidFill>
                  <a:srgbClr val="FF0000"/>
                </a:solidFill>
                <a:latin typeface=".VnAvant" pitchFamily="34" charset="0"/>
              </a:rPr>
              <a:t>Mét</a:t>
            </a:r>
            <a:r>
              <a:rPr sz="2800" b="1">
                <a:solidFill>
                  <a:srgbClr val="FF0000"/>
                </a:solidFill>
                <a:latin typeface=".VnAvant" pitchFamily="34" charset="0"/>
              </a:rPr>
              <a:t> ®µn </a:t>
            </a:r>
            <a:r>
              <a:rPr sz="2800" b="1" err="1">
                <a:solidFill>
                  <a:srgbClr val="FF0000"/>
                </a:solidFill>
                <a:latin typeface=".VnAvant" pitchFamily="34" charset="0"/>
              </a:rPr>
              <a:t>cß</a:t>
            </a:r>
            <a:r>
              <a:rPr sz="2800" b="1">
                <a:solidFill>
                  <a:srgbClr val="FF0000"/>
                </a:solidFill>
                <a:latin typeface=".VnAvant" pitchFamily="34" charset="0"/>
              </a:rPr>
              <a:t> tr¾ng </a:t>
            </a:r>
            <a:r>
              <a:rPr sz="2800" b="1" err="1">
                <a:solidFill>
                  <a:srgbClr val="FF0000"/>
                </a:solidFill>
                <a:latin typeface=".VnAvant" pitchFamily="34" charset="0"/>
              </a:rPr>
              <a:t>phau</a:t>
            </a:r>
            <a:r>
              <a:rPr sz="2800" b="1">
                <a:solidFill>
                  <a:srgbClr val="FF0000"/>
                </a:solidFill>
                <a:latin typeface=".VnAvant" pitchFamily="34" charset="0"/>
              </a:rPr>
              <a:t> </a:t>
            </a:r>
            <a:r>
              <a:rPr sz="2800" b="1" err="1">
                <a:solidFill>
                  <a:srgbClr val="FF0000"/>
                </a:solidFill>
                <a:latin typeface=".VnAvant" pitchFamily="34" charset="0"/>
              </a:rPr>
              <a:t>phau</a:t>
            </a:r>
            <a:r>
              <a:rPr sz="2800" b="1">
                <a:solidFill>
                  <a:srgbClr val="FF0000"/>
                </a:solidFill>
                <a:latin typeface=".VnAvant" pitchFamily="34" charset="0"/>
              </a:rPr>
              <a:t> </a:t>
            </a:r>
            <a:endParaRPr sz="2800" b="1">
              <a:solidFill>
                <a:srgbClr val="FF0000"/>
              </a:solidFill>
              <a:latin typeface=".VnAvant" pitchFamily="34" charset="0"/>
            </a:endParaRPr>
          </a:p>
          <a:p>
            <a:r>
              <a:rPr sz="2800" b="1">
                <a:solidFill>
                  <a:srgbClr val="FF0000"/>
                </a:solidFill>
                <a:latin typeface=".VnAvant" pitchFamily="34" charset="0"/>
              </a:rPr>
              <a:t>¡n no , t¾m </a:t>
            </a:r>
            <a:r>
              <a:rPr sz="2800" b="1" err="1">
                <a:solidFill>
                  <a:srgbClr val="FF0000"/>
                </a:solidFill>
                <a:latin typeface=".VnAvant" pitchFamily="34" charset="0"/>
              </a:rPr>
              <a:t>m¸t</a:t>
            </a:r>
            <a:r>
              <a:rPr sz="2800" b="1">
                <a:solidFill>
                  <a:srgbClr val="FF0000"/>
                </a:solidFill>
                <a:latin typeface=".VnAvant" pitchFamily="34" charset="0"/>
              </a:rPr>
              <a:t> </a:t>
            </a:r>
            <a:r>
              <a:rPr sz="2800" b="1" err="1">
                <a:solidFill>
                  <a:srgbClr val="FF0000"/>
                </a:solidFill>
                <a:latin typeface=".VnAvant" pitchFamily="34" charset="0"/>
              </a:rPr>
              <a:t>rñ</a:t>
            </a:r>
            <a:r>
              <a:rPr sz="2800" b="1">
                <a:solidFill>
                  <a:srgbClr val="FF0000"/>
                </a:solidFill>
                <a:latin typeface=".VnAvant" pitchFamily="34" charset="0"/>
              </a:rPr>
              <a:t> </a:t>
            </a:r>
            <a:r>
              <a:rPr sz="2800" b="1" err="1">
                <a:solidFill>
                  <a:srgbClr val="FF0000"/>
                </a:solidFill>
                <a:latin typeface=".VnAvant" pitchFamily="34" charset="0"/>
              </a:rPr>
              <a:t>nhau</a:t>
            </a:r>
            <a:r>
              <a:rPr sz="2800" b="1">
                <a:solidFill>
                  <a:srgbClr val="FF0000"/>
                </a:solidFill>
                <a:latin typeface=".VnAvant" pitchFamily="34" charset="0"/>
              </a:rPr>
              <a:t> ®i </a:t>
            </a:r>
            <a:r>
              <a:rPr sz="2800" b="1" err="1">
                <a:solidFill>
                  <a:srgbClr val="FF0000"/>
                </a:solidFill>
                <a:latin typeface=".VnAvant" pitchFamily="34" charset="0"/>
              </a:rPr>
              <a:t>n»m</a:t>
            </a:r>
            <a:r>
              <a:rPr sz="2800" b="1">
                <a:solidFill>
                  <a:srgbClr val="FF0000"/>
                </a:solidFill>
                <a:latin typeface=".VnAvant" pitchFamily="34" charset="0"/>
              </a:rPr>
              <a:t>?</a:t>
            </a:r>
            <a:endParaRPr sz="2800" b="1">
              <a:solidFill>
                <a:srgbClr val="FF0000"/>
              </a:solidFill>
              <a:latin typeface=".VnAvant" pitchFamily="34" charset="0"/>
            </a:endParaRPr>
          </a:p>
          <a:p>
            <a:r>
              <a:rPr sz="2800" b="1">
                <a:solidFill>
                  <a:srgbClr val="FF0000"/>
                </a:solidFill>
                <a:latin typeface=".VnAvant" pitchFamily="34" charset="0"/>
              </a:rPr>
              <a:t>                                              Lµ </a:t>
            </a:r>
            <a:r>
              <a:rPr sz="2800" b="1" err="1">
                <a:solidFill>
                  <a:srgbClr val="FF0000"/>
                </a:solidFill>
                <a:latin typeface=".VnAvant" pitchFamily="34" charset="0"/>
              </a:rPr>
              <a:t>c¸i</a:t>
            </a:r>
            <a:r>
              <a:rPr sz="2800" b="1">
                <a:solidFill>
                  <a:srgbClr val="FF0000"/>
                </a:solidFill>
                <a:latin typeface=".VnAvant" pitchFamily="34" charset="0"/>
              </a:rPr>
              <a:t> g×?</a:t>
            </a:r>
            <a:endParaRPr sz="2800" b="1">
              <a:solidFill>
                <a:srgbClr val="FF0000"/>
              </a:solidFill>
              <a:latin typeface=".VnAvant" pitchFamily="34" charset="0"/>
            </a:endParaRPr>
          </a:p>
        </p:txBody>
      </p:sp>
      <p:pic>
        <p:nvPicPr>
          <p:cNvPr id="48144" name="Picture 48143" descr="http://images.yume.vn/blog/200904/01/12331381238546871.jpg"/>
          <p:cNvPicPr>
            <a:picLocks noChangeAspect="1"/>
          </p:cNvPicPr>
          <p:nvPr/>
        </p:nvPicPr>
        <p:blipFill>
          <a:blip r:embed="rId3"/>
          <a:stretch>
            <a:fillRect/>
          </a:stretch>
        </p:blipFill>
        <p:spPr>
          <a:xfrm>
            <a:off x="4800600" y="0"/>
            <a:ext cx="4572000" cy="6858000"/>
          </a:xfrm>
          <a:prstGeom prst="rect">
            <a:avLst/>
          </a:prstGeom>
          <a:noFill/>
          <a:ln w="9525">
            <a:noFill/>
          </a:ln>
        </p:spPr>
      </p:pic>
      <p:pic>
        <p:nvPicPr>
          <p:cNvPr id="48148" name="Picture 48147" descr="http://i656.photobucket.com/albums/uu289/gomsuhaiduong/Bo%20do%20an/Bo%20am%20chen/BoAmTachDaiLe-HoaSen.jpg"/>
          <p:cNvPicPr>
            <a:picLocks noChangeAspect="1"/>
          </p:cNvPicPr>
          <p:nvPr/>
        </p:nvPicPr>
        <p:blipFill>
          <a:blip r:embed="rId4"/>
          <a:stretch>
            <a:fillRect/>
          </a:stretch>
        </p:blipFill>
        <p:spPr>
          <a:xfrm>
            <a:off x="228600" y="0"/>
            <a:ext cx="4572000" cy="6858000"/>
          </a:xfrm>
          <a:prstGeom prst="rect">
            <a:avLst/>
          </a:prstGeom>
          <a:noFill/>
          <a:ln w="9525">
            <a:noFill/>
          </a:ln>
        </p:spPr>
      </p:pic>
      <p:grpSp>
        <p:nvGrpSpPr>
          <p:cNvPr id="48155" name="Group 48154"/>
          <p:cNvGrpSpPr/>
          <p:nvPr/>
        </p:nvGrpSpPr>
        <p:grpSpPr>
          <a:xfrm>
            <a:off x="-152400" y="-76200"/>
            <a:ext cx="5029200" cy="7142163"/>
            <a:chOff x="-96" y="-41"/>
            <a:chExt cx="3120" cy="4499"/>
          </a:xfrm>
        </p:grpSpPr>
        <p:sp>
          <p:nvSpPr>
            <p:cNvPr id="48137" name="Rectangles 48136"/>
            <p:cNvSpPr/>
            <p:nvPr/>
          </p:nvSpPr>
          <p:spPr>
            <a:xfrm>
              <a:off x="0" y="0"/>
              <a:ext cx="2880" cy="4320"/>
            </a:xfrm>
            <a:prstGeom prst="rect">
              <a:avLst/>
            </a:prstGeom>
            <a:solidFill>
              <a:srgbClr val="FFFF99"/>
            </a:solidFill>
            <a:ln w="9525" cap="flat" cmpd="sng">
              <a:solidFill>
                <a:schemeClr val="tx1"/>
              </a:solidFill>
              <a:prstDash val="solid"/>
              <a:miter/>
              <a:headEnd type="none" w="med" len="med"/>
              <a:tailEnd type="none" w="med" len="med"/>
            </a:ln>
          </p:spPr>
          <p:txBody>
            <a:bodyPr/>
            <a:p>
              <a:endParaRPr lang="en-US"/>
            </a:p>
          </p:txBody>
        </p:sp>
        <p:sp>
          <p:nvSpPr>
            <p:cNvPr id="48146" name="Text Box 48145"/>
            <p:cNvSpPr txBox="1"/>
            <p:nvPr/>
          </p:nvSpPr>
          <p:spPr>
            <a:xfrm>
              <a:off x="35" y="1111"/>
              <a:ext cx="2748" cy="1540"/>
            </a:xfrm>
            <a:prstGeom prst="rect">
              <a:avLst/>
            </a:prstGeom>
            <a:noFill/>
            <a:ln w="9525">
              <a:noFill/>
            </a:ln>
          </p:spPr>
          <p:txBody>
            <a:bodyPr>
              <a:spAutoFit/>
            </a:bodyPr>
            <a:p>
              <a:pPr algn="ctr"/>
              <a:r>
                <a:rPr sz="1700" b="1">
                  <a:solidFill>
                    <a:srgbClr val="FF0000"/>
                  </a:solidFill>
                  <a:latin typeface="Times New Roman" panose="02020603050405020304" charset="0"/>
                  <a:cs typeface="Times New Roman" panose="02020603050405020304" charset="0"/>
                </a:rPr>
                <a:t>Chào mừng các bé lớp chồi đến với chương trình “ Thơ hay cho bé ”.</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 Chương trình thơ hay ngày hôm nay, chúng ta gồm 4 phần thi như sau:</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 Phần thứ nhất: Tai ai tinh.</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 Phần thứ hai: Bé trổ tài</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 Phần thứ ba: Bé tài năng.</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 Phần thứ 4 : Về đích.</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rPr>
                <a:t>-</a:t>
              </a:r>
              <a:endParaRPr sz="1700" b="1">
                <a:solidFill>
                  <a:srgbClr val="FF0000"/>
                </a:solidFill>
                <a:latin typeface="Times New Roman" panose="02020603050405020304" charset="0"/>
                <a:cs typeface="Times New Roman" panose="02020603050405020304" charset="0"/>
              </a:endParaRPr>
            </a:p>
          </p:txBody>
        </p:sp>
        <p:pic>
          <p:nvPicPr>
            <p:cNvPr id="48149" name="Picture 48148" descr="5"/>
            <p:cNvPicPr>
              <a:picLocks noChangeAspect="1"/>
            </p:cNvPicPr>
            <p:nvPr/>
          </p:nvPicPr>
          <p:blipFill>
            <a:blip r:embed="rId5"/>
            <a:stretch>
              <a:fillRect/>
            </a:stretch>
          </p:blipFill>
          <p:spPr>
            <a:xfrm rot="-1105882">
              <a:off x="-96" y="2928"/>
              <a:ext cx="1266" cy="1530"/>
            </a:xfrm>
            <a:prstGeom prst="rect">
              <a:avLst/>
            </a:prstGeom>
            <a:noFill/>
            <a:ln w="9525">
              <a:noFill/>
            </a:ln>
          </p:spPr>
        </p:pic>
        <p:pic>
          <p:nvPicPr>
            <p:cNvPr id="48150" name="Picture 48149" descr="5"/>
            <p:cNvPicPr>
              <a:picLocks noChangeAspect="1"/>
            </p:cNvPicPr>
            <p:nvPr/>
          </p:nvPicPr>
          <p:blipFill>
            <a:blip r:embed="rId5"/>
            <a:stretch>
              <a:fillRect/>
            </a:stretch>
          </p:blipFill>
          <p:spPr>
            <a:xfrm rot="-33205" flipH="1" flipV="1">
              <a:off x="2168" y="-41"/>
              <a:ext cx="856" cy="1050"/>
            </a:xfrm>
            <a:prstGeom prst="rect">
              <a:avLst/>
            </a:prstGeom>
            <a:noFill/>
            <a:ln w="9525">
              <a:noFill/>
            </a:ln>
          </p:spPr>
        </p:pic>
      </p:grpSp>
      <p:grpSp>
        <p:nvGrpSpPr>
          <p:cNvPr id="48154" name="Group 48153"/>
          <p:cNvGrpSpPr/>
          <p:nvPr/>
        </p:nvGrpSpPr>
        <p:grpSpPr>
          <a:xfrm>
            <a:off x="4495800" y="0"/>
            <a:ext cx="5181600" cy="6924675"/>
            <a:chOff x="2784" y="0"/>
            <a:chExt cx="3150" cy="4362"/>
          </a:xfrm>
        </p:grpSpPr>
        <p:sp>
          <p:nvSpPr>
            <p:cNvPr id="48138" name="Rectangles 48137"/>
            <p:cNvSpPr/>
            <p:nvPr/>
          </p:nvSpPr>
          <p:spPr>
            <a:xfrm>
              <a:off x="2880" y="0"/>
              <a:ext cx="2880" cy="4320"/>
            </a:xfrm>
            <a:prstGeom prst="rect">
              <a:avLst/>
            </a:prstGeom>
            <a:solidFill>
              <a:srgbClr val="A3FBF3"/>
            </a:solidFill>
            <a:ln w="9525" cap="flat" cmpd="sng">
              <a:solidFill>
                <a:schemeClr val="tx1"/>
              </a:solidFill>
              <a:prstDash val="solid"/>
              <a:miter/>
              <a:headEnd type="none" w="med" len="med"/>
              <a:tailEnd type="none" w="med" len="med"/>
            </a:ln>
          </p:spPr>
          <p:txBody>
            <a:bodyPr/>
            <a:p>
              <a:endParaRPr lang="en-US"/>
            </a:p>
          </p:txBody>
        </p:sp>
        <p:sp>
          <p:nvSpPr>
            <p:cNvPr id="48151" name="Text Box 48150"/>
            <p:cNvSpPr txBox="1"/>
            <p:nvPr/>
          </p:nvSpPr>
          <p:spPr>
            <a:xfrm flipH="1">
              <a:off x="3155" y="851"/>
              <a:ext cx="2532" cy="1705"/>
            </a:xfrm>
            <a:prstGeom prst="rect">
              <a:avLst/>
            </a:prstGeom>
            <a:noFill/>
            <a:ln w="9525">
              <a:noFill/>
            </a:ln>
          </p:spPr>
          <p:txBody>
            <a:bodyPr>
              <a:spAutoFit/>
            </a:bodyPr>
            <a:p>
              <a:pPr algn="ctr"/>
              <a:r>
                <a:rPr sz="1700" b="1">
                  <a:solidFill>
                    <a:srgbClr val="FF0000"/>
                  </a:solidFill>
                  <a:latin typeface="Times New Roman" panose="02020603050405020304" charset="0"/>
                  <a:cs typeface="Times New Roman" panose="02020603050405020304" charset="0"/>
                  <a:sym typeface="+mn-ea"/>
                </a:rPr>
                <a:t> Trước khi bước vào chương trình cô con mình cùng nhau hát bài hát “ Cháu yêu cô chú công nhân ” nhé!</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sym typeface="+mn-ea"/>
                </a:rPr>
                <a:t>- Các con vừa hát bài hát gì?</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sym typeface="+mn-ea"/>
                </a:rPr>
                <a:t>- Cô chú công nhân đã làm ra sản phẩm gì?</a:t>
              </a:r>
              <a:endParaRPr sz="1700" b="1">
                <a:solidFill>
                  <a:srgbClr val="FF0000"/>
                </a:solidFill>
                <a:latin typeface="Times New Roman" panose="02020603050405020304" charset="0"/>
                <a:cs typeface="Times New Roman" panose="02020603050405020304" charset="0"/>
              </a:endParaRPr>
            </a:p>
            <a:p>
              <a:pPr algn="ctr"/>
              <a:r>
                <a:rPr sz="1700" b="1">
                  <a:solidFill>
                    <a:srgbClr val="FF0000"/>
                  </a:solidFill>
                  <a:latin typeface="Times New Roman" panose="02020603050405020304" charset="0"/>
                  <a:cs typeface="Times New Roman" panose="02020603050405020304" charset="0"/>
                  <a:sym typeface="+mn-ea"/>
                </a:rPr>
                <a:t>+ Ngoài những sản phẩm đó ra cô còn biết có một bài thơ rất hay nói về công việc của cô chú công nhân trong nhà máy Bát Tràng đã làm ra rất nhiều những đồ dùng mà chúng mình sử dụng hàng ngày đấy!</a:t>
              </a:r>
              <a:endParaRPr sz="1700" b="1">
                <a:solidFill>
                  <a:srgbClr val="FF0000"/>
                </a:solidFill>
                <a:latin typeface=".VnAvant" pitchFamily="34" charset="0"/>
              </a:endParaRPr>
            </a:p>
          </p:txBody>
        </p:sp>
        <p:pic>
          <p:nvPicPr>
            <p:cNvPr id="48152" name="Picture 48151" descr="5"/>
            <p:cNvPicPr>
              <a:picLocks noChangeAspect="1"/>
            </p:cNvPicPr>
            <p:nvPr/>
          </p:nvPicPr>
          <p:blipFill>
            <a:blip r:embed="rId5"/>
            <a:stretch>
              <a:fillRect/>
            </a:stretch>
          </p:blipFill>
          <p:spPr>
            <a:xfrm rot="-1105882" flipH="1">
              <a:off x="4608" y="2832"/>
              <a:ext cx="1326" cy="1530"/>
            </a:xfrm>
            <a:prstGeom prst="rect">
              <a:avLst/>
            </a:prstGeom>
            <a:noFill/>
            <a:ln w="9525">
              <a:noFill/>
            </a:ln>
          </p:spPr>
        </p:pic>
        <p:pic>
          <p:nvPicPr>
            <p:cNvPr id="48153" name="Picture 48152" descr="5"/>
            <p:cNvPicPr>
              <a:picLocks noChangeAspect="1"/>
            </p:cNvPicPr>
            <p:nvPr/>
          </p:nvPicPr>
          <p:blipFill>
            <a:blip r:embed="rId5"/>
            <a:stretch>
              <a:fillRect/>
            </a:stretch>
          </p:blipFill>
          <p:spPr>
            <a:xfrm rot="-33205" flipV="1">
              <a:off x="2784" y="0"/>
              <a:ext cx="768" cy="954"/>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3000"/>
                                        <p:tgtEl>
                                          <p:spTgt spid="48136"/>
                                        </p:tgtEl>
                                      </p:cBhvr>
                                    </p:animEffect>
                                    <p:anim calcmode="lin" valueType="num">
                                      <p:cBhvr>
                                        <p:cTn id="8" dur="3000" fill="hold"/>
                                        <p:tgtEl>
                                          <p:spTgt spid="48136"/>
                                        </p:tgtEl>
                                        <p:attrNameLst>
                                          <p:attrName>style.rotation</p:attrName>
                                        </p:attrNameLst>
                                      </p:cBhvr>
                                      <p:tavLst>
                                        <p:tav tm="0">
                                          <p:val>
                                            <p:fltVal val="720.000000"/>
                                          </p:val>
                                        </p:tav>
                                        <p:tav tm="100000">
                                          <p:val>
                                            <p:fltVal val="0.000000"/>
                                          </p:val>
                                        </p:tav>
                                      </p:tavLst>
                                    </p:anim>
                                    <p:anim calcmode="lin" valueType="num">
                                      <p:cBhvr>
                                        <p:cTn id="9" dur="3000" fill="hold"/>
                                        <p:tgtEl>
                                          <p:spTgt spid="48136"/>
                                        </p:tgtEl>
                                        <p:attrNameLst>
                                          <p:attrName>ppt_h</p:attrName>
                                        </p:attrNameLst>
                                      </p:cBhvr>
                                      <p:tavLst>
                                        <p:tav tm="0">
                                          <p:val>
                                            <p:fltVal val="0.000000"/>
                                          </p:val>
                                        </p:tav>
                                        <p:tav tm="100000">
                                          <p:val>
                                            <p:strVal val="#ppt_h"/>
                                          </p:val>
                                        </p:tav>
                                      </p:tavLst>
                                    </p:anim>
                                    <p:anim calcmode="lin" valueType="num">
                                      <p:cBhvr>
                                        <p:cTn id="10" dur="3000" fill="hold"/>
                                        <p:tgtEl>
                                          <p:spTgt spid="48136"/>
                                        </p:tgtEl>
                                        <p:attrNameLst>
                                          <p:attrName>ppt_w</p:attrName>
                                        </p:attrNameLst>
                                      </p:cBhvr>
                                      <p:tavLst>
                                        <p:tav tm="0">
                                          <p:val>
                                            <p:fltVal val="0.00000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8155"/>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3.33333E-6 -2.31214E-7 L -0.54584 -2.31214E-7 " pathEditMode="relative" rAng="0" ptsTypes="AA">
                                      <p:cBhvr>
                                        <p:cTn id="15" dur="2000" fill="hold"/>
                                        <p:tgtEl>
                                          <p:spTgt spid="48155"/>
                                        </p:tgtEl>
                                        <p:attrNameLst>
                                          <p:attrName>ppt_x</p:attrName>
                                          <p:attrName>ppt_y</p:attrName>
                                        </p:attrNameLst>
                                      </p:cBhvr>
                                      <p:rCtr x="-27300" y="0"/>
                                    </p:animMotion>
                                  </p:childTnLst>
                                </p:cTn>
                              </p:par>
                            </p:childTnLst>
                          </p:cTn>
                        </p:par>
                      </p:childTnLst>
                    </p:cTn>
                  </p:par>
                </p:childTnLst>
              </p:cTn>
              <p:nextCondLst>
                <p:cond evt="onClick" delay="0">
                  <p:tgtEl>
                    <p:spTgt spid="48155"/>
                  </p:tgtEl>
                </p:cond>
              </p:nextCondLst>
            </p:seq>
            <p:seq concurrent="1" nextAc="seek">
              <p:cTn id="16" restart="whenNotActive" fill="hold" evtFilter="cancelBubble" nodeType="interactiveSeq">
                <p:stCondLst>
                  <p:cond evt="onClick" delay="0">
                    <p:tgtEl>
                      <p:spTgt spid="48154"/>
                    </p:tgtEl>
                  </p:cond>
                </p:stCondLst>
                <p:endSync evt="end" delay="0">
                  <p:rtn val="all"/>
                </p:endSync>
                <p:childTnLst>
                  <p:par>
                    <p:cTn id="17" fill="hold">
                      <p:stCondLst>
                        <p:cond delay="0"/>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3.33333E-6 2.54335E-6 L 0.54167 0.00624 " pathEditMode="relative" rAng="0" ptsTypes="AA">
                                      <p:cBhvr>
                                        <p:cTn id="20" dur="2000" fill="hold"/>
                                        <p:tgtEl>
                                          <p:spTgt spid="48154"/>
                                        </p:tgtEl>
                                        <p:attrNameLst>
                                          <p:attrName>ppt_x</p:attrName>
                                          <p:attrName>ppt_y</p:attrName>
                                        </p:attrNameLst>
                                      </p:cBhvr>
                                      <p:rCtr x="27100" y="300"/>
                                    </p:animMotion>
                                  </p:childTnLst>
                                </p:cTn>
                              </p:par>
                            </p:childTnLst>
                          </p:cTn>
                        </p:par>
                      </p:childTnLst>
                    </p:cTn>
                  </p:par>
                </p:childTnLst>
              </p:cTn>
              <p:nextCondLst>
                <p:cond evt="onClick" delay="0">
                  <p:tgtEl>
                    <p:spTgt spid="48154"/>
                  </p:tgtEl>
                </p:cond>
              </p:nextCondLst>
            </p:seq>
            <p:seq concurrent="1" nextAc="seek">
              <p:cTn id="21" restart="whenNotActive" fill="hold" evtFilter="cancelBubble" nodeType="interactiveSeq">
                <p:stCondLst>
                  <p:cond evt="onClick" delay="0">
                    <p:tgtEl>
                      <p:spTgt spid="48144"/>
                    </p:tgtEl>
                  </p:cond>
                </p:stCondLst>
                <p:endSync evt="end" delay="0">
                  <p:rtn val="all"/>
                </p:endSync>
                <p:childTnLst>
                  <p:par>
                    <p:cTn id="22" fill="hold">
                      <p:stCondLst>
                        <p:cond delay="0"/>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48144"/>
                                        </p:tgtEl>
                                      </p:cBhvr>
                                    </p:animEffect>
                                    <p:set>
                                      <p:cBhvr>
                                        <p:cTn id="26" dur="1" fill="hold">
                                          <p:stCondLst>
                                            <p:cond delay="499"/>
                                          </p:stCondLst>
                                        </p:cTn>
                                        <p:tgtEl>
                                          <p:spTgt spid="48144"/>
                                        </p:tgtEl>
                                        <p:attrNameLst>
                                          <p:attrName>style.visibility</p:attrName>
                                        </p:attrNameLst>
                                      </p:cBhvr>
                                      <p:to>
                                        <p:strVal val="hidden"/>
                                      </p:to>
                                    </p:set>
                                  </p:childTnLst>
                                </p:cTn>
                              </p:par>
                            </p:childTnLst>
                          </p:cTn>
                        </p:par>
                      </p:childTnLst>
                    </p:cTn>
                  </p:par>
                </p:childTnLst>
              </p:cTn>
              <p:nextCondLst>
                <p:cond evt="onClick" delay="0">
                  <p:tgtEl>
                    <p:spTgt spid="48144"/>
                  </p:tgtEl>
                </p:cond>
              </p:nextCondLst>
            </p:seq>
            <p:seq concurrent="1" nextAc="seek">
              <p:cTn id="27" restart="whenNotActive" fill="hold" evtFilter="cancelBubble" nodeType="interactiveSeq">
                <p:stCondLst>
                  <p:cond evt="onClick" delay="0">
                    <p:tgtEl>
                      <p:spTgt spid="48148"/>
                    </p:tgtEl>
                  </p:cond>
                </p:stCondLst>
                <p:endSync evt="end" delay="0">
                  <p:rtn val="all"/>
                </p:endSync>
                <p:childTnLst>
                  <p:par>
                    <p:cTn id="28" fill="hold">
                      <p:stCondLst>
                        <p:cond delay="0"/>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48148"/>
                                        </p:tgtEl>
                                      </p:cBhvr>
                                    </p:animEffect>
                                    <p:set>
                                      <p:cBhvr>
                                        <p:cTn id="32" dur="1" fill="hold">
                                          <p:stCondLst>
                                            <p:cond delay="499"/>
                                          </p:stCondLst>
                                        </p:cTn>
                                        <p:tgtEl>
                                          <p:spTgt spid="48148"/>
                                        </p:tgtEl>
                                        <p:attrNameLst>
                                          <p:attrName>style.visibility</p:attrName>
                                        </p:attrNameLst>
                                      </p:cBhvr>
                                      <p:to>
                                        <p:strVal val="hidden"/>
                                      </p:to>
                                    </p:set>
                                  </p:childTnLst>
                                </p:cTn>
                              </p:par>
                            </p:childTnLst>
                          </p:cTn>
                        </p:par>
                      </p:childTnLst>
                    </p:cTn>
                  </p:par>
                </p:childTnLst>
              </p:cTn>
              <p:nextCondLst>
                <p:cond evt="onClick" delay="0">
                  <p:tgtEl>
                    <p:spTgt spid="4814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1201"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51203" name="Title 51202"/>
          <p:cNvSpPr>
            <a:spLocks noGrp="1"/>
          </p:cNvSpPr>
          <p:nvPr>
            <p:ph type="title" idx="4294967295"/>
          </p:nvPr>
        </p:nvSpPr>
        <p:spPr>
          <a:xfrm>
            <a:off x="838200" y="457200"/>
            <a:ext cx="8364855" cy="3277870"/>
          </a:xfrm>
        </p:spPr>
        <p:txBody>
          <a:bodyPr anchor="ctr" anchorCtr="0"/>
          <a:p>
            <a:br>
              <a:rPr sz="6600" b="1">
                <a:solidFill>
                  <a:srgbClr val="0000FF"/>
                </a:solidFill>
                <a:latin typeface=".VnTime" pitchFamily="34" charset="0"/>
              </a:rPr>
            </a:br>
            <a:endParaRPr sz="3000" b="1">
              <a:solidFill>
                <a:srgbClr val="0000FF"/>
              </a:solidFill>
              <a:latin typeface="Times New Roman" panose="02020603050405020304" charset="0"/>
              <a:cs typeface="Times New Roman" panose="02020603050405020304" charset="0"/>
            </a:endParaRPr>
          </a:p>
        </p:txBody>
      </p:sp>
      <p:sp>
        <p:nvSpPr>
          <p:cNvPr id="51204" name="Text Placeholder 51203"/>
          <p:cNvSpPr>
            <a:spLocks noGrp="1"/>
          </p:cNvSpPr>
          <p:nvPr>
            <p:ph type="body" idx="4294967295"/>
          </p:nvPr>
        </p:nvSpPr>
        <p:spPr>
          <a:xfrm>
            <a:off x="0" y="1600200"/>
            <a:ext cx="8229600" cy="4525963"/>
          </a:xfrm>
        </p:spPr>
        <p:txBody>
          <a:bodyPr/>
          <a:p>
            <a:pPr algn="ctr"/>
            <a:r>
              <a:rPr>
                <a:latin typeface=".VnTime" pitchFamily="34" charset="0"/>
              </a:rPr>
              <a:t>            </a:t>
            </a:r>
            <a:r>
              <a:rPr lang="en-US" altLang="vi-VN" b="1" dirty="0">
                <a:solidFill>
                  <a:srgbClr val="009900"/>
                </a:solidFill>
                <a:latin typeface="Times New Roman" panose="02020603050405020304" charset="0"/>
                <a:sym typeface="+mn-ea"/>
              </a:rPr>
              <a:t>Lần 1: Cô đọc diễn cảm.</a:t>
            </a:r>
            <a:endParaRPr lang="en-US" altLang="vi-VN" b="1" dirty="0">
              <a:solidFill>
                <a:srgbClr val="009900"/>
              </a:solidFill>
              <a:latin typeface="Times New Roman" panose="02020603050405020304" charset="0"/>
            </a:endParaRPr>
          </a:p>
          <a:p>
            <a:endParaRPr>
              <a:latin typeface=".VnTime" pitchFamily="34" charset="0"/>
            </a:endParaRPr>
          </a:p>
        </p:txBody>
      </p:sp>
      <p:pic>
        <p:nvPicPr>
          <p:cNvPr id="51205" name="Picture 51204" descr="5"/>
          <p:cNvPicPr>
            <a:picLocks noChangeAspect="1"/>
          </p:cNvPicPr>
          <p:nvPr/>
        </p:nvPicPr>
        <p:blipFill>
          <a:blip r:embed="rId2"/>
          <a:stretch>
            <a:fillRect/>
          </a:stretch>
        </p:blipFill>
        <p:spPr>
          <a:xfrm rot="-5400000" flipH="1">
            <a:off x="7186613" y="-481012"/>
            <a:ext cx="2009775" cy="2362200"/>
          </a:xfrm>
          <a:prstGeom prst="rect">
            <a:avLst/>
          </a:prstGeom>
          <a:noFill/>
          <a:ln w="9525">
            <a:noFill/>
          </a:ln>
        </p:spPr>
      </p:pic>
      <p:pic>
        <p:nvPicPr>
          <p:cNvPr id="51206" name="Picture 51205" descr="Picture7"/>
          <p:cNvPicPr>
            <a:picLocks noChangeAspect="1"/>
          </p:cNvPicPr>
          <p:nvPr/>
        </p:nvPicPr>
        <p:blipFill>
          <a:blip r:embed="rId3"/>
          <a:stretch>
            <a:fillRect/>
          </a:stretch>
        </p:blipFill>
        <p:spPr>
          <a:xfrm rot="2178754">
            <a:off x="152400" y="228600"/>
            <a:ext cx="476250" cy="476250"/>
          </a:xfrm>
          <a:prstGeom prst="rect">
            <a:avLst/>
          </a:prstGeom>
          <a:noFill/>
          <a:ln w="9525">
            <a:noFill/>
          </a:ln>
        </p:spPr>
      </p:pic>
      <p:pic>
        <p:nvPicPr>
          <p:cNvPr id="51207" name="Picture 51206" descr="Picture7"/>
          <p:cNvPicPr>
            <a:picLocks noChangeAspect="1"/>
          </p:cNvPicPr>
          <p:nvPr/>
        </p:nvPicPr>
        <p:blipFill>
          <a:blip r:embed="rId3"/>
          <a:stretch>
            <a:fillRect/>
          </a:stretch>
        </p:blipFill>
        <p:spPr>
          <a:xfrm rot="3619185">
            <a:off x="933450" y="4017963"/>
            <a:ext cx="849313" cy="584200"/>
          </a:xfrm>
          <a:prstGeom prst="rect">
            <a:avLst/>
          </a:prstGeom>
          <a:noFill/>
          <a:ln w="9525">
            <a:noFill/>
          </a:ln>
        </p:spPr>
      </p:pic>
      <p:pic>
        <p:nvPicPr>
          <p:cNvPr id="51208" name="Picture 51207" descr="Picture7"/>
          <p:cNvPicPr>
            <a:picLocks noChangeAspect="1"/>
          </p:cNvPicPr>
          <p:nvPr/>
        </p:nvPicPr>
        <p:blipFill>
          <a:blip r:embed="rId3"/>
          <a:stretch>
            <a:fillRect/>
          </a:stretch>
        </p:blipFill>
        <p:spPr>
          <a:xfrm rot="1374597">
            <a:off x="3581400" y="4648200"/>
            <a:ext cx="762000" cy="523875"/>
          </a:xfrm>
          <a:prstGeom prst="rect">
            <a:avLst/>
          </a:prstGeom>
          <a:noFill/>
          <a:ln w="9525">
            <a:noFill/>
          </a:ln>
        </p:spPr>
      </p:pic>
      <p:pic>
        <p:nvPicPr>
          <p:cNvPr id="51209" name="Picture 51208" descr="Picture7"/>
          <p:cNvPicPr>
            <a:picLocks noChangeAspect="1"/>
          </p:cNvPicPr>
          <p:nvPr/>
        </p:nvPicPr>
        <p:blipFill>
          <a:blip r:embed="rId3"/>
          <a:stretch>
            <a:fillRect/>
          </a:stretch>
        </p:blipFill>
        <p:spPr>
          <a:xfrm rot="-1091653">
            <a:off x="6019800" y="4114800"/>
            <a:ext cx="1066800" cy="733425"/>
          </a:xfrm>
          <a:prstGeom prst="rect">
            <a:avLst/>
          </a:prstGeom>
          <a:noFill/>
          <a:ln w="9525">
            <a:noFill/>
          </a:ln>
        </p:spPr>
      </p:pic>
      <p:pic>
        <p:nvPicPr>
          <p:cNvPr id="51210" name="Picture 51209" descr="Picture7"/>
          <p:cNvPicPr>
            <a:picLocks noChangeAspect="1"/>
          </p:cNvPicPr>
          <p:nvPr/>
        </p:nvPicPr>
        <p:blipFill>
          <a:blip r:embed="rId3"/>
          <a:stretch>
            <a:fillRect/>
          </a:stretch>
        </p:blipFill>
        <p:spPr>
          <a:xfrm rot="-3199704">
            <a:off x="8186738" y="1871663"/>
            <a:ext cx="762000" cy="523875"/>
          </a:xfrm>
          <a:prstGeom prst="rect">
            <a:avLst/>
          </a:prstGeom>
          <a:noFill/>
          <a:ln w="9525">
            <a:noFill/>
          </a:ln>
        </p:spPr>
      </p:pic>
      <p:pic>
        <p:nvPicPr>
          <p:cNvPr id="51211" name="Picture 51210" descr="Picture7"/>
          <p:cNvPicPr>
            <a:picLocks noChangeAspect="1"/>
          </p:cNvPicPr>
          <p:nvPr/>
        </p:nvPicPr>
        <p:blipFill>
          <a:blip r:embed="rId3"/>
          <a:stretch>
            <a:fillRect/>
          </a:stretch>
        </p:blipFill>
        <p:spPr>
          <a:xfrm rot="2446051">
            <a:off x="457200" y="1752600"/>
            <a:ext cx="609600" cy="419100"/>
          </a:xfrm>
          <a:prstGeom prst="rect">
            <a:avLst/>
          </a:prstGeom>
          <a:noFill/>
          <a:ln w="9525">
            <a:noFill/>
          </a:ln>
        </p:spPr>
      </p:pic>
      <p:pic>
        <p:nvPicPr>
          <p:cNvPr id="51212" name="Picture 51211" descr="5"/>
          <p:cNvPicPr>
            <a:picLocks noChangeAspect="1"/>
          </p:cNvPicPr>
          <p:nvPr/>
        </p:nvPicPr>
        <p:blipFill>
          <a:blip r:embed="rId2"/>
          <a:stretch>
            <a:fillRect/>
          </a:stretch>
        </p:blipFill>
        <p:spPr>
          <a:xfrm rot="5400000">
            <a:off x="57150" y="-514350"/>
            <a:ext cx="2009775" cy="2428875"/>
          </a:xfrm>
          <a:prstGeom prst="rect">
            <a:avLst/>
          </a:prstGeom>
          <a:noFill/>
          <a:ln w="9525">
            <a:noFill/>
          </a:ln>
        </p:spPr>
      </p:pic>
      <p:pic>
        <p:nvPicPr>
          <p:cNvPr id="51213" name="Picture 51212" descr="Picture7"/>
          <p:cNvPicPr>
            <a:picLocks noChangeAspect="1"/>
          </p:cNvPicPr>
          <p:nvPr/>
        </p:nvPicPr>
        <p:blipFill>
          <a:blip r:embed="rId3"/>
          <a:stretch>
            <a:fillRect/>
          </a:stretch>
        </p:blipFill>
        <p:spPr>
          <a:xfrm rot="6215437">
            <a:off x="2112963" y="1382713"/>
            <a:ext cx="619125" cy="425450"/>
          </a:xfrm>
          <a:prstGeom prst="rect">
            <a:avLst/>
          </a:prstGeom>
          <a:noFill/>
          <a:ln w="9525">
            <a:noFill/>
          </a:ln>
        </p:spPr>
      </p:pic>
      <p:pic>
        <p:nvPicPr>
          <p:cNvPr id="51214" name="Picture 51213" descr="5"/>
          <p:cNvPicPr>
            <a:picLocks noChangeAspect="1"/>
          </p:cNvPicPr>
          <p:nvPr/>
        </p:nvPicPr>
        <p:blipFill>
          <a:blip r:embed="rId2"/>
          <a:stretch>
            <a:fillRect/>
          </a:stretch>
        </p:blipFill>
        <p:spPr>
          <a:xfrm rot="-1105882">
            <a:off x="-228600" y="4657725"/>
            <a:ext cx="2009775" cy="2428875"/>
          </a:xfrm>
          <a:prstGeom prst="rect">
            <a:avLst/>
          </a:prstGeom>
          <a:noFill/>
          <a:ln w="9525">
            <a:noFill/>
          </a:ln>
        </p:spPr>
      </p:pic>
      <p:pic>
        <p:nvPicPr>
          <p:cNvPr id="51215" name="Picture 51214" descr="5"/>
          <p:cNvPicPr>
            <a:picLocks noChangeAspect="1"/>
          </p:cNvPicPr>
          <p:nvPr/>
        </p:nvPicPr>
        <p:blipFill>
          <a:blip r:embed="rId2"/>
          <a:stretch>
            <a:fillRect/>
          </a:stretch>
        </p:blipFill>
        <p:spPr>
          <a:xfrm rot="-8801826" flipV="1">
            <a:off x="7267575" y="4657725"/>
            <a:ext cx="1952625" cy="2428875"/>
          </a:xfrm>
          <a:prstGeom prst="rect">
            <a:avLst/>
          </a:prstGeom>
          <a:noFill/>
          <a:ln w="9525">
            <a:noFill/>
          </a:ln>
        </p:spPr>
      </p:pic>
      <p:sp>
        <p:nvSpPr>
          <p:cNvPr id="2" name="Rectangles 1"/>
          <p:cNvSpPr/>
          <p:nvPr/>
        </p:nvSpPr>
        <p:spPr>
          <a:xfrm>
            <a:off x="685800" y="228600"/>
            <a:ext cx="7583805" cy="1203960"/>
          </a:xfrm>
          <a:prstGeom prst="rect">
            <a:avLst/>
          </a:prstGeom>
          <a:noFill/>
          <a:ln>
            <a:noFill/>
          </a:ln>
        </p:spPr>
        <p:txBody>
          <a:bodyPr wrap="none" rtlCol="0" anchor="t">
            <a:noAutofit/>
          </a:bodyPr>
          <a:p>
            <a:pPr algn="ctr"/>
            <a:r>
              <a:rPr lang="en-US" altLang="zh-CN" sz="30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Hoạt động 2: Cô đọc</a:t>
            </a:r>
            <a:r>
              <a:rPr lang="en-US" altLang="zh-CN" sz="3000" b="1">
                <a:solidFill>
                  <a:schemeClr val="tx1"/>
                </a:solidFill>
                <a:effectLst>
                  <a:outerShdw blurRad="38100" dist="19050" dir="2700000" algn="tl" rotWithShape="0">
                    <a:schemeClr val="dk1">
                      <a:alpha val="40000"/>
                    </a:schemeClr>
                  </a:outerShdw>
                </a:effectLst>
              </a:rPr>
              <a:t> </a:t>
            </a:r>
            <a:r>
              <a:rPr lang="en-US" altLang="zh-CN" sz="30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thơ</a:t>
            </a:r>
            <a:endParaRPr lang="en-US" altLang="zh-CN" sz="30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100" name="Picture 99"/>
          <p:cNvPicPr/>
          <p:nvPr/>
        </p:nvPicPr>
        <p:blipFill>
          <a:blip r:embed="rId4"/>
          <a:stretch>
            <a:fillRect/>
          </a:stretch>
        </p:blipFill>
        <p:spPr>
          <a:xfrm>
            <a:off x="457200" y="1342390"/>
            <a:ext cx="7169785" cy="54521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blinds(horizontal)">
                                      <p:cBhvr>
                                        <p:cTn id="7" dur="500"/>
                                        <p:tgtEl>
                                          <p:spTgt spid="51208"/>
                                        </p:tgtEl>
                                      </p:cBhvr>
                                    </p:animEffect>
                                  </p:childTnLst>
                                </p:cTn>
                              </p:par>
                              <p:par>
                                <p:cTn id="8" presetID="3" presetClass="entr" presetSubtype="10" fill="hold" nodeType="withEffect">
                                  <p:stCondLst>
                                    <p:cond delay="0"/>
                                  </p:stCondLst>
                                  <p:childTnLst>
                                    <p:set>
                                      <p:cBhvr>
                                        <p:cTn id="9" dur="1" fill="hold">
                                          <p:stCondLst>
                                            <p:cond delay="0"/>
                                          </p:stCondLst>
                                        </p:cTn>
                                        <p:tgtEl>
                                          <p:spTgt spid="51213"/>
                                        </p:tgtEl>
                                        <p:attrNameLst>
                                          <p:attrName>style.visibility</p:attrName>
                                        </p:attrNameLst>
                                      </p:cBhvr>
                                      <p:to>
                                        <p:strVal val="visible"/>
                                      </p:to>
                                    </p:set>
                                    <p:animEffect transition="in" filter="blinds(horizontal)">
                                      <p:cBhvr>
                                        <p:cTn id="10" dur="500"/>
                                        <p:tgtEl>
                                          <p:spTgt spid="51213"/>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1203"/>
                                        </p:tgtEl>
                                        <p:attrNameLst>
                                          <p:attrName>style.visibility</p:attrName>
                                        </p:attrNameLst>
                                      </p:cBhvr>
                                      <p:to>
                                        <p:strVal val="visible"/>
                                      </p:to>
                                    </p:set>
                                    <p:animEffect transition="in" filter="dissolve">
                                      <p:cBhvr>
                                        <p:cTn id="14"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1"/>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2"/>
            <a:stretch>
              <a:fillRect/>
            </a:stretch>
          </p:blipFill>
          <p:spPr>
            <a:xfrm rot="-5400000" flipH="1">
              <a:off x="-792" y="3082"/>
              <a:ext cx="2304" cy="73"/>
            </a:xfrm>
            <a:prstGeom prst="rect">
              <a:avLst/>
            </a:prstGeom>
            <a:noFill/>
            <a:ln w="9525">
              <a:noFill/>
            </a:ln>
          </p:spPr>
        </p:pic>
      </p:grpSp>
      <p:pic>
        <p:nvPicPr>
          <p:cNvPr id="31752" name="Picture 9" descr="Bellcoll"/>
          <p:cNvPicPr>
            <a:picLocks noChangeAspect="1"/>
          </p:cNvPicPr>
          <p:nvPr/>
        </p:nvPicPr>
        <p:blipFill>
          <a:blip r:embed="rId3"/>
          <a:stretch>
            <a:fillRect/>
          </a:stretch>
        </p:blipFill>
        <p:spPr>
          <a:xfrm rot="3770235">
            <a:off x="7772400" y="304800"/>
            <a:ext cx="952500" cy="952500"/>
          </a:xfrm>
          <a:prstGeom prst="rect">
            <a:avLst/>
          </a:prstGeom>
          <a:noFill/>
          <a:ln w="9525">
            <a:noFill/>
          </a:ln>
        </p:spPr>
      </p:pic>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pic>
        <p:nvPicPr>
          <p:cNvPr id="31758" name="Picture 9" descr="Bellcoll"/>
          <p:cNvPicPr>
            <a:picLocks noChangeAspect="1"/>
          </p:cNvPicPr>
          <p:nvPr/>
        </p:nvPicPr>
        <p:blipFill>
          <a:blip r:embed="rId3"/>
          <a:stretch>
            <a:fillRect/>
          </a:stretch>
        </p:blipFill>
        <p:spPr>
          <a:xfrm rot="-7991257">
            <a:off x="228600" y="5905500"/>
            <a:ext cx="952500" cy="952500"/>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charset="0"/>
              <a:ea typeface="+mn-ea"/>
              <a:cs typeface="+mn-cs"/>
            </a:endParaRPr>
          </a:p>
        </p:txBody>
      </p:sp>
      <p:pic>
        <p:nvPicPr>
          <p:cNvPr id="31760" name="Picture 103"/>
          <p:cNvPicPr/>
          <p:nvPr/>
        </p:nvPicPr>
        <p:blipFill>
          <a:blip r:embed="rId5"/>
          <a:stretch>
            <a:fillRect/>
          </a:stretch>
        </p:blipFill>
        <p:spPr>
          <a:xfrm>
            <a:off x="422275" y="304800"/>
            <a:ext cx="8397875" cy="6311900"/>
          </a:xfrm>
          <a:prstGeom prst="rect">
            <a:avLst/>
          </a:prstGeom>
          <a:noFill/>
          <a:ln w="9525">
            <a:noFill/>
          </a:ln>
        </p:spPr>
      </p:pic>
    </p:spTree>
    <p:custDataLst>
      <p:tags r:id="rId6"/>
    </p:custDataLst>
  </p:cSld>
  <p:clrMapOvr>
    <a:masterClrMapping/>
  </p:clrMapOvr>
  <p:transition spd="slow" advClick="0" advTm="1200000">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1201" descr="cuc 2"/>
          <p:cNvPicPr>
            <a:picLocks noChangeAspect="1"/>
          </p:cNvPicPr>
          <p:nvPr/>
        </p:nvPicPr>
        <p:blipFill>
          <a:blip r:embed="rId1">
            <a:lum bright="70001" contrast="-70000"/>
          </a:blip>
          <a:stretch>
            <a:fillRect/>
          </a:stretch>
        </p:blipFill>
        <p:spPr>
          <a:xfrm>
            <a:off x="0" y="0"/>
            <a:ext cx="9144000" cy="6858000"/>
          </a:xfrm>
          <a:prstGeom prst="rect">
            <a:avLst/>
          </a:prstGeom>
          <a:noFill/>
          <a:ln w="9525">
            <a:noFill/>
          </a:ln>
        </p:spPr>
      </p:pic>
      <p:sp>
        <p:nvSpPr>
          <p:cNvPr id="51203" name="Title 51202"/>
          <p:cNvSpPr>
            <a:spLocks noGrp="1"/>
          </p:cNvSpPr>
          <p:nvPr>
            <p:ph type="title" idx="4294967295"/>
          </p:nvPr>
        </p:nvSpPr>
        <p:spPr>
          <a:xfrm>
            <a:off x="838200" y="457200"/>
            <a:ext cx="8364855" cy="3277870"/>
          </a:xfrm>
        </p:spPr>
        <p:txBody>
          <a:bodyPr anchor="ctr" anchorCtr="0"/>
          <a:p>
            <a:br>
              <a:rPr sz="6600" b="1">
                <a:solidFill>
                  <a:srgbClr val="0000FF"/>
                </a:solidFill>
                <a:latin typeface=".VnTime" pitchFamily="34" charset="0"/>
              </a:rPr>
            </a:br>
            <a:endParaRPr sz="3000" b="1">
              <a:solidFill>
                <a:srgbClr val="0000FF"/>
              </a:solidFill>
              <a:latin typeface="Times New Roman" panose="02020603050405020304" charset="0"/>
              <a:cs typeface="Times New Roman" panose="02020603050405020304" charset="0"/>
            </a:endParaRPr>
          </a:p>
        </p:txBody>
      </p:sp>
      <p:sp>
        <p:nvSpPr>
          <p:cNvPr id="51204" name="Text Placeholder 51203"/>
          <p:cNvSpPr>
            <a:spLocks noGrp="1"/>
          </p:cNvSpPr>
          <p:nvPr>
            <p:ph type="body" idx="4294967295"/>
          </p:nvPr>
        </p:nvSpPr>
        <p:spPr>
          <a:xfrm>
            <a:off x="0" y="1600200"/>
            <a:ext cx="8229600" cy="4525963"/>
          </a:xfrm>
        </p:spPr>
        <p:txBody>
          <a:bodyPr/>
          <a:p>
            <a:pPr algn="ctr"/>
            <a:r>
              <a:rPr>
                <a:latin typeface=".VnTime" pitchFamily="34" charset="0"/>
              </a:rPr>
              <a:t>            </a:t>
            </a:r>
            <a:r>
              <a:rPr lang="en-US" altLang="vi-VN" b="1" dirty="0">
                <a:solidFill>
                  <a:srgbClr val="009900"/>
                </a:solidFill>
                <a:latin typeface="Times New Roman" panose="02020603050405020304" charset="0"/>
                <a:sym typeface="+mn-ea"/>
              </a:rPr>
              <a:t> Cô đọc thơ lần 2 kết hợp hình ảnh minh họa trên máy tính.</a:t>
            </a:r>
            <a:endParaRPr lang="en-US" altLang="vi-VN" b="1" dirty="0">
              <a:solidFill>
                <a:srgbClr val="009900"/>
              </a:solidFill>
              <a:latin typeface="Times New Roman" panose="02020603050405020304" charset="0"/>
            </a:endParaRPr>
          </a:p>
          <a:p>
            <a:endParaRPr>
              <a:latin typeface=".VnTime" pitchFamily="34" charset="0"/>
            </a:endParaRPr>
          </a:p>
        </p:txBody>
      </p:sp>
      <p:pic>
        <p:nvPicPr>
          <p:cNvPr id="51205" name="Picture 51204" descr="5"/>
          <p:cNvPicPr>
            <a:picLocks noChangeAspect="1"/>
          </p:cNvPicPr>
          <p:nvPr/>
        </p:nvPicPr>
        <p:blipFill>
          <a:blip r:embed="rId2"/>
          <a:stretch>
            <a:fillRect/>
          </a:stretch>
        </p:blipFill>
        <p:spPr>
          <a:xfrm rot="-5400000" flipH="1">
            <a:off x="7186613" y="-481012"/>
            <a:ext cx="2009775" cy="2362200"/>
          </a:xfrm>
          <a:prstGeom prst="rect">
            <a:avLst/>
          </a:prstGeom>
          <a:noFill/>
          <a:ln w="9525">
            <a:noFill/>
          </a:ln>
        </p:spPr>
      </p:pic>
      <p:pic>
        <p:nvPicPr>
          <p:cNvPr id="51206" name="Picture 51205" descr="Picture7"/>
          <p:cNvPicPr>
            <a:picLocks noChangeAspect="1"/>
          </p:cNvPicPr>
          <p:nvPr/>
        </p:nvPicPr>
        <p:blipFill>
          <a:blip r:embed="rId3"/>
          <a:stretch>
            <a:fillRect/>
          </a:stretch>
        </p:blipFill>
        <p:spPr>
          <a:xfrm rot="2178754">
            <a:off x="152400" y="228600"/>
            <a:ext cx="476250" cy="476250"/>
          </a:xfrm>
          <a:prstGeom prst="rect">
            <a:avLst/>
          </a:prstGeom>
          <a:noFill/>
          <a:ln w="9525">
            <a:noFill/>
          </a:ln>
        </p:spPr>
      </p:pic>
      <p:pic>
        <p:nvPicPr>
          <p:cNvPr id="51207" name="Picture 51206" descr="Picture7"/>
          <p:cNvPicPr>
            <a:picLocks noChangeAspect="1"/>
          </p:cNvPicPr>
          <p:nvPr/>
        </p:nvPicPr>
        <p:blipFill>
          <a:blip r:embed="rId3"/>
          <a:stretch>
            <a:fillRect/>
          </a:stretch>
        </p:blipFill>
        <p:spPr>
          <a:xfrm rot="3619185">
            <a:off x="933450" y="4017963"/>
            <a:ext cx="849313" cy="584200"/>
          </a:xfrm>
          <a:prstGeom prst="rect">
            <a:avLst/>
          </a:prstGeom>
          <a:noFill/>
          <a:ln w="9525">
            <a:noFill/>
          </a:ln>
        </p:spPr>
      </p:pic>
      <p:pic>
        <p:nvPicPr>
          <p:cNvPr id="51208" name="Picture 51207" descr="Picture7"/>
          <p:cNvPicPr>
            <a:picLocks noChangeAspect="1"/>
          </p:cNvPicPr>
          <p:nvPr/>
        </p:nvPicPr>
        <p:blipFill>
          <a:blip r:embed="rId3"/>
          <a:stretch>
            <a:fillRect/>
          </a:stretch>
        </p:blipFill>
        <p:spPr>
          <a:xfrm rot="1374597">
            <a:off x="3581400" y="4648200"/>
            <a:ext cx="762000" cy="523875"/>
          </a:xfrm>
          <a:prstGeom prst="rect">
            <a:avLst/>
          </a:prstGeom>
          <a:noFill/>
          <a:ln w="9525">
            <a:noFill/>
          </a:ln>
        </p:spPr>
      </p:pic>
      <p:pic>
        <p:nvPicPr>
          <p:cNvPr id="51209" name="Picture 51208" descr="Picture7"/>
          <p:cNvPicPr>
            <a:picLocks noChangeAspect="1"/>
          </p:cNvPicPr>
          <p:nvPr/>
        </p:nvPicPr>
        <p:blipFill>
          <a:blip r:embed="rId3"/>
          <a:stretch>
            <a:fillRect/>
          </a:stretch>
        </p:blipFill>
        <p:spPr>
          <a:xfrm rot="-1091653">
            <a:off x="6019800" y="4114800"/>
            <a:ext cx="1066800" cy="733425"/>
          </a:xfrm>
          <a:prstGeom prst="rect">
            <a:avLst/>
          </a:prstGeom>
          <a:noFill/>
          <a:ln w="9525">
            <a:noFill/>
          </a:ln>
        </p:spPr>
      </p:pic>
      <p:pic>
        <p:nvPicPr>
          <p:cNvPr id="51210" name="Picture 51209" descr="Picture7"/>
          <p:cNvPicPr>
            <a:picLocks noChangeAspect="1"/>
          </p:cNvPicPr>
          <p:nvPr/>
        </p:nvPicPr>
        <p:blipFill>
          <a:blip r:embed="rId3"/>
          <a:stretch>
            <a:fillRect/>
          </a:stretch>
        </p:blipFill>
        <p:spPr>
          <a:xfrm rot="-3199704">
            <a:off x="8186738" y="1871663"/>
            <a:ext cx="762000" cy="523875"/>
          </a:xfrm>
          <a:prstGeom prst="rect">
            <a:avLst/>
          </a:prstGeom>
          <a:noFill/>
          <a:ln w="9525">
            <a:noFill/>
          </a:ln>
        </p:spPr>
      </p:pic>
      <p:pic>
        <p:nvPicPr>
          <p:cNvPr id="51211" name="Picture 51210" descr="Picture7"/>
          <p:cNvPicPr>
            <a:picLocks noChangeAspect="1"/>
          </p:cNvPicPr>
          <p:nvPr/>
        </p:nvPicPr>
        <p:blipFill>
          <a:blip r:embed="rId3"/>
          <a:stretch>
            <a:fillRect/>
          </a:stretch>
        </p:blipFill>
        <p:spPr>
          <a:xfrm rot="2446051">
            <a:off x="457200" y="1752600"/>
            <a:ext cx="609600" cy="419100"/>
          </a:xfrm>
          <a:prstGeom prst="rect">
            <a:avLst/>
          </a:prstGeom>
          <a:noFill/>
          <a:ln w="9525">
            <a:noFill/>
          </a:ln>
        </p:spPr>
      </p:pic>
      <p:pic>
        <p:nvPicPr>
          <p:cNvPr id="51212" name="Picture 51211" descr="5"/>
          <p:cNvPicPr>
            <a:picLocks noChangeAspect="1"/>
          </p:cNvPicPr>
          <p:nvPr/>
        </p:nvPicPr>
        <p:blipFill>
          <a:blip r:embed="rId2"/>
          <a:stretch>
            <a:fillRect/>
          </a:stretch>
        </p:blipFill>
        <p:spPr>
          <a:xfrm rot="5400000">
            <a:off x="57150" y="-514350"/>
            <a:ext cx="2009775" cy="2428875"/>
          </a:xfrm>
          <a:prstGeom prst="rect">
            <a:avLst/>
          </a:prstGeom>
          <a:noFill/>
          <a:ln w="9525">
            <a:noFill/>
          </a:ln>
        </p:spPr>
      </p:pic>
      <p:pic>
        <p:nvPicPr>
          <p:cNvPr id="51213" name="Picture 51212" descr="Picture7"/>
          <p:cNvPicPr>
            <a:picLocks noChangeAspect="1"/>
          </p:cNvPicPr>
          <p:nvPr/>
        </p:nvPicPr>
        <p:blipFill>
          <a:blip r:embed="rId3"/>
          <a:stretch>
            <a:fillRect/>
          </a:stretch>
        </p:blipFill>
        <p:spPr>
          <a:xfrm rot="6215437">
            <a:off x="2112963" y="1382713"/>
            <a:ext cx="619125" cy="425450"/>
          </a:xfrm>
          <a:prstGeom prst="rect">
            <a:avLst/>
          </a:prstGeom>
          <a:noFill/>
          <a:ln w="9525">
            <a:noFill/>
          </a:ln>
        </p:spPr>
      </p:pic>
      <p:pic>
        <p:nvPicPr>
          <p:cNvPr id="51214" name="Picture 51213" descr="5"/>
          <p:cNvPicPr>
            <a:picLocks noChangeAspect="1"/>
          </p:cNvPicPr>
          <p:nvPr/>
        </p:nvPicPr>
        <p:blipFill>
          <a:blip r:embed="rId2"/>
          <a:stretch>
            <a:fillRect/>
          </a:stretch>
        </p:blipFill>
        <p:spPr>
          <a:xfrm rot="-1105882">
            <a:off x="-228600" y="4657725"/>
            <a:ext cx="2009775" cy="2428875"/>
          </a:xfrm>
          <a:prstGeom prst="rect">
            <a:avLst/>
          </a:prstGeom>
          <a:noFill/>
          <a:ln w="9525">
            <a:noFill/>
          </a:ln>
        </p:spPr>
      </p:pic>
      <p:pic>
        <p:nvPicPr>
          <p:cNvPr id="51215" name="Picture 51214" descr="5"/>
          <p:cNvPicPr>
            <a:picLocks noChangeAspect="1"/>
          </p:cNvPicPr>
          <p:nvPr/>
        </p:nvPicPr>
        <p:blipFill>
          <a:blip r:embed="rId2"/>
          <a:stretch>
            <a:fillRect/>
          </a:stretch>
        </p:blipFill>
        <p:spPr>
          <a:xfrm rot="-8801826" flipV="1">
            <a:off x="7267575" y="4657725"/>
            <a:ext cx="1952625" cy="2428875"/>
          </a:xfrm>
          <a:prstGeom prst="rect">
            <a:avLst/>
          </a:prstGeom>
          <a:noFill/>
          <a:ln w="9525">
            <a:noFill/>
          </a:ln>
        </p:spPr>
      </p:pic>
      <p:sp>
        <p:nvSpPr>
          <p:cNvPr id="2" name="Rectangles 1"/>
          <p:cNvSpPr/>
          <p:nvPr/>
        </p:nvSpPr>
        <p:spPr>
          <a:xfrm>
            <a:off x="685800" y="228600"/>
            <a:ext cx="7583805" cy="1203960"/>
          </a:xfrm>
          <a:prstGeom prst="rect">
            <a:avLst/>
          </a:prstGeom>
          <a:noFill/>
          <a:ln>
            <a:noFill/>
          </a:ln>
        </p:spPr>
        <p:txBody>
          <a:bodyPr wrap="none" rtlCol="0" anchor="t">
            <a:noAutofit/>
          </a:bodyPr>
          <a:p>
            <a:pPr algn="ctr"/>
            <a:endParaRPr lang="en-US" altLang="zh-CN" sz="30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blinds(horizontal)">
                                      <p:cBhvr>
                                        <p:cTn id="7" dur="500"/>
                                        <p:tgtEl>
                                          <p:spTgt spid="51208"/>
                                        </p:tgtEl>
                                      </p:cBhvr>
                                    </p:animEffect>
                                  </p:childTnLst>
                                </p:cTn>
                              </p:par>
                              <p:par>
                                <p:cTn id="8" presetID="3" presetClass="entr" presetSubtype="10" fill="hold" nodeType="withEffect">
                                  <p:stCondLst>
                                    <p:cond delay="0"/>
                                  </p:stCondLst>
                                  <p:childTnLst>
                                    <p:set>
                                      <p:cBhvr>
                                        <p:cTn id="9" dur="1" fill="hold">
                                          <p:stCondLst>
                                            <p:cond delay="0"/>
                                          </p:stCondLst>
                                        </p:cTn>
                                        <p:tgtEl>
                                          <p:spTgt spid="51213"/>
                                        </p:tgtEl>
                                        <p:attrNameLst>
                                          <p:attrName>style.visibility</p:attrName>
                                        </p:attrNameLst>
                                      </p:cBhvr>
                                      <p:to>
                                        <p:strVal val="visible"/>
                                      </p:to>
                                    </p:set>
                                    <p:animEffect transition="in" filter="blinds(horizontal)">
                                      <p:cBhvr>
                                        <p:cTn id="10" dur="500"/>
                                        <p:tgtEl>
                                          <p:spTgt spid="51213"/>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1203"/>
                                        </p:tgtEl>
                                        <p:attrNameLst>
                                          <p:attrName>style.visibility</p:attrName>
                                        </p:attrNameLst>
                                      </p:cBhvr>
                                      <p:to>
                                        <p:strVal val="visible"/>
                                      </p:to>
                                    </p:set>
                                    <p:animEffect transition="in" filter="dissolve">
                                      <p:cBhvr>
                                        <p:cTn id="14"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2" name="Text Box 4101"/>
          <p:cNvSpPr txBox="1"/>
          <p:nvPr/>
        </p:nvSpPr>
        <p:spPr>
          <a:xfrm>
            <a:off x="2590800" y="5562600"/>
            <a:ext cx="5029200" cy="1168400"/>
          </a:xfrm>
          <a:prstGeom prst="rect">
            <a:avLst/>
          </a:prstGeom>
          <a:noFill/>
          <a:ln w="9525">
            <a:noFill/>
          </a:ln>
        </p:spPr>
        <p:txBody>
          <a:bodyPr>
            <a:spAutoFit/>
          </a:bodyPr>
          <a:p>
            <a:r>
              <a:rPr lang="en-US" sz="3500" b="1">
                <a:solidFill>
                  <a:srgbClr val="FF0000"/>
                </a:solidFill>
                <a:latin typeface="Times New Roman" panose="02020603050405020304" charset="0"/>
                <a:cs typeface="Times New Roman" panose="02020603050405020304" charset="0"/>
              </a:rPr>
              <a:t>Mẹ cha công tác</a:t>
            </a:r>
            <a:endParaRPr sz="3500" b="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nhà máy bát trang</a:t>
            </a:r>
            <a:endParaRPr lang="en-US" sz="3500" b="1">
              <a:solidFill>
                <a:srgbClr val="FF0000"/>
              </a:solidFill>
              <a:latin typeface="Times New Roman" panose="02020603050405020304" charset="0"/>
              <a:cs typeface="Times New Roman" panose="02020603050405020304" charset="0"/>
            </a:endParaRPr>
          </a:p>
        </p:txBody>
      </p:sp>
      <p:pic>
        <p:nvPicPr>
          <p:cNvPr id="4103" name="Picture 4102" descr="27"/>
          <p:cNvPicPr>
            <a:picLocks noChangeAspect="1"/>
          </p:cNvPicPr>
          <p:nvPr/>
        </p:nvPicPr>
        <p:blipFill>
          <a:blip r:embed="rId1"/>
          <a:stretch>
            <a:fillRect/>
          </a:stretch>
        </p:blipFill>
        <p:spPr>
          <a:xfrm>
            <a:off x="0" y="0"/>
            <a:ext cx="9144000" cy="5562600"/>
          </a:xfrm>
          <a:prstGeom prst="rect">
            <a:avLst/>
          </a:prstGeom>
          <a:noFill/>
          <a:ln w="9525">
            <a:noFill/>
          </a:ln>
        </p:spPr>
      </p:pic>
      <p:pic>
        <p:nvPicPr>
          <p:cNvPr id="4117" name="nhac tho.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4419600" y="3276600"/>
            <a:ext cx="304800" cy="304800"/>
          </a:xfrm>
          <a:prstGeom prst="rect">
            <a:avLst/>
          </a:prstGeom>
          <a:noFill/>
          <a:ln w="9525">
            <a:noFill/>
          </a:ln>
        </p:spPr>
      </p:pic>
    </p:spTree>
  </p:cSld>
  <p:clrMapOvr>
    <a:masterClrMapping/>
  </p:clrMapOvr>
  <p:transition advTm="4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17"/>
                                        </p:tgtEl>
                                      </p:cBhvr>
                                    </p:cmd>
                                  </p:childTnLst>
                                </p:cTn>
                              </p:par>
                              <p:par>
                                <p:cTn id="7" presetID="22" presetClass="entr" presetSubtype="8" fill="hold" grpId="2" nodeType="withEffect">
                                  <p:stCondLst>
                                    <p:cond delay="0"/>
                                  </p:stCondLst>
                                  <p:iterate type="lt">
                                    <p:tmPct val="0"/>
                                  </p:iterate>
                                  <p:childTnLst>
                                    <p:set>
                                      <p:cBhvr>
                                        <p:cTn id="8" dur="1" fill="hold">
                                          <p:stCondLst>
                                            <p:cond delay="0"/>
                                          </p:stCondLst>
                                        </p:cTn>
                                        <p:tgtEl>
                                          <p:spTgt spid="4102"/>
                                        </p:tgtEl>
                                        <p:attrNameLst>
                                          <p:attrName>style.visibility</p:attrName>
                                        </p:attrNameLst>
                                      </p:cBhvr>
                                      <p:to>
                                        <p:strVal val="visible"/>
                                      </p:to>
                                    </p:set>
                                    <p:animEffect transition="in" filter="wipe(left)">
                                      <p:cBhvr>
                                        <p:cTn id="9"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5">
                <p:cTn id="10" fill="hold" display="0">
                  <p:stCondLst>
                    <p:cond delay="indefinite"/>
                  </p:stCondLst>
                  <p:endCondLst>
                    <p:cond evt="onPrev" delay="0">
                      <p:tgtEl>
                        <p:sldTgt/>
                      </p:tgtEl>
                    </p:cond>
                    <p:cond evt="onStopAudio" delay="0">
                      <p:tgtEl>
                        <p:sldTgt/>
                      </p:tgtEl>
                    </p:cond>
                  </p:endCondLst>
                </p:cTn>
                <p:tgtEl>
                  <p:spTgt spid="4117"/>
                </p:tgtEl>
              </p:cMediaNode>
            </p:audio>
          </p:childTnLst>
        </p:cTn>
      </p:par>
    </p:tnLst>
    <p:bldLst>
      <p:bldP spid="410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5" name="Text Box 15364"/>
          <p:cNvSpPr txBox="1"/>
          <p:nvPr/>
        </p:nvSpPr>
        <p:spPr>
          <a:xfrm>
            <a:off x="2362200" y="5564505"/>
            <a:ext cx="4145915" cy="1144905"/>
          </a:xfrm>
          <a:prstGeom prst="rect">
            <a:avLst/>
          </a:prstGeom>
          <a:noFill/>
          <a:ln w="9525">
            <a:noFill/>
          </a:ln>
        </p:spPr>
        <p:txBody>
          <a:bodyPr>
            <a:noAutofit/>
          </a:bodyPr>
          <a:p>
            <a:r>
              <a:rPr lang="en-US" sz="3500" b="1">
                <a:solidFill>
                  <a:srgbClr val="FF0000"/>
                </a:solidFill>
                <a:latin typeface="Times New Roman" panose="02020603050405020304" charset="0"/>
                <a:cs typeface="Times New Roman" panose="02020603050405020304" charset="0"/>
              </a:rPr>
              <a:t>Mang về cho bé</a:t>
            </a:r>
            <a:endParaRPr sz="3500" b="1">
              <a:solidFill>
                <a:srgbClr val="FF0000"/>
              </a:solidFill>
              <a:latin typeface="Times New Roman" panose="02020603050405020304" charset="0"/>
              <a:cs typeface="Times New Roman" panose="02020603050405020304" charset="0"/>
            </a:endParaRPr>
          </a:p>
          <a:p>
            <a:r>
              <a:rPr lang="en-US" sz="3500" b="1">
                <a:solidFill>
                  <a:srgbClr val="FF0000"/>
                </a:solidFill>
                <a:latin typeface="Times New Roman" panose="02020603050405020304" charset="0"/>
                <a:cs typeface="Times New Roman" panose="02020603050405020304" charset="0"/>
              </a:rPr>
              <a:t>Cái bát xinh xinh</a:t>
            </a:r>
            <a:endParaRPr lang="en-US" sz="3500" b="1">
              <a:solidFill>
                <a:srgbClr val="FF0000"/>
              </a:solidFill>
              <a:latin typeface="Times New Roman" panose="02020603050405020304" charset="0"/>
              <a:cs typeface="Times New Roman" panose="02020603050405020304" charset="0"/>
            </a:endParaRPr>
          </a:p>
        </p:txBody>
      </p:sp>
      <p:pic>
        <p:nvPicPr>
          <p:cNvPr id="15368" name="Picture 15367" descr="tang-qua"/>
          <p:cNvPicPr>
            <a:picLocks noChangeAspect="1"/>
          </p:cNvPicPr>
          <p:nvPr/>
        </p:nvPicPr>
        <p:blipFill>
          <a:blip r:embed="rId1"/>
          <a:stretch>
            <a:fillRect/>
          </a:stretch>
        </p:blipFill>
        <p:spPr>
          <a:xfrm>
            <a:off x="0" y="0"/>
            <a:ext cx="8785860" cy="5564505"/>
          </a:xfrm>
          <a:prstGeom prst="rect">
            <a:avLst/>
          </a:prstGeom>
          <a:noFill/>
          <a:ln w="9525">
            <a:noFill/>
          </a:ln>
        </p:spPr>
      </p:pic>
    </p:spTree>
  </p:cSld>
  <p:clrMapOvr>
    <a:masterClrMapping/>
  </p:clrMapOvr>
  <p:transition advTm="4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left)">
                                      <p:cBhvr>
                                        <p:cTn id="7"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16385"/>
          <p:cNvPicPr>
            <a:picLocks noChangeAspect="1"/>
          </p:cNvPicPr>
          <p:nvPr/>
        </p:nvPicPr>
        <p:blipFill>
          <a:blip r:embed="rId1">
            <a:clrChange>
              <a:clrFrom>
                <a:srgbClr val="FFFFFF"/>
              </a:clrFrom>
              <a:clrTo>
                <a:srgbClr val="FFFFFF">
                  <a:alpha val="0"/>
                </a:srgbClr>
              </a:clrTo>
            </a:clrChange>
          </a:blip>
          <a:stretch>
            <a:fillRect/>
          </a:stretch>
        </p:blipFill>
        <p:spPr>
          <a:xfrm>
            <a:off x="-228600" y="457200"/>
            <a:ext cx="8458200" cy="5257800"/>
          </a:xfrm>
          <a:prstGeom prst="rect">
            <a:avLst/>
          </a:prstGeom>
          <a:noFill/>
          <a:ln w="9525">
            <a:noFill/>
          </a:ln>
        </p:spPr>
      </p:pic>
      <p:pic>
        <p:nvPicPr>
          <p:cNvPr id="16388" name="Picture 16387" descr="1418014dlefhz18lc"/>
          <p:cNvPicPr>
            <a:picLocks noChangeAspect="1"/>
          </p:cNvPicPr>
          <p:nvPr/>
        </p:nvPicPr>
        <p:blipFill>
          <a:blip r:embed="rId2"/>
          <a:stretch>
            <a:fillRect/>
          </a:stretch>
        </p:blipFill>
        <p:spPr>
          <a:xfrm rot="-39789928">
            <a:off x="5675313" y="2554288"/>
            <a:ext cx="887412" cy="2027237"/>
          </a:xfrm>
          <a:prstGeom prst="rect">
            <a:avLst/>
          </a:prstGeom>
          <a:noFill/>
          <a:ln w="9525">
            <a:noFill/>
          </a:ln>
        </p:spPr>
      </p:pic>
      <p:sp>
        <p:nvSpPr>
          <p:cNvPr id="16389" name="Text Box 16388"/>
          <p:cNvSpPr txBox="1"/>
          <p:nvPr/>
        </p:nvSpPr>
        <p:spPr>
          <a:xfrm>
            <a:off x="3048000" y="5181600"/>
            <a:ext cx="5029200" cy="521970"/>
          </a:xfrm>
          <a:prstGeom prst="rect">
            <a:avLst/>
          </a:prstGeom>
          <a:noFill/>
          <a:ln w="9525">
            <a:noFill/>
          </a:ln>
        </p:spPr>
        <p:txBody>
          <a:bodyPr>
            <a:spAutoFit/>
          </a:bodyPr>
          <a:p>
            <a:endParaRPr sz="2800" b="1">
              <a:solidFill>
                <a:srgbClr val="FF0000"/>
              </a:solidFill>
              <a:latin typeface=".VnAvant" pitchFamily="34" charset="0"/>
            </a:endParaRPr>
          </a:p>
        </p:txBody>
      </p:sp>
      <p:pic>
        <p:nvPicPr>
          <p:cNvPr id="16390" name="Picture 16389" descr="bat-com"/>
          <p:cNvPicPr>
            <a:picLocks noChangeAspect="1"/>
          </p:cNvPicPr>
          <p:nvPr/>
        </p:nvPicPr>
        <p:blipFill>
          <a:blip r:embed="rId3">
            <a:clrChange>
              <a:clrFrom>
                <a:srgbClr val="FFFFFF"/>
              </a:clrFrom>
              <a:clrTo>
                <a:srgbClr val="FFFFFF">
                  <a:alpha val="0"/>
                </a:srgbClr>
              </a:clrTo>
            </a:clrChange>
          </a:blip>
          <a:srcRect l="6667" t="23334" r="4445" b="18889"/>
          <a:stretch>
            <a:fillRect/>
          </a:stretch>
        </p:blipFill>
        <p:spPr>
          <a:xfrm>
            <a:off x="1828800" y="1295400"/>
            <a:ext cx="6096000" cy="3962400"/>
          </a:xfrm>
          <a:prstGeom prst="rect">
            <a:avLst/>
          </a:prstGeom>
          <a:noFill/>
          <a:ln w="9525">
            <a:noFill/>
          </a:ln>
        </p:spPr>
      </p:pic>
      <p:pic>
        <p:nvPicPr>
          <p:cNvPr id="16391" name="Picture 16390" descr="1418014dlefhz18lc"/>
          <p:cNvPicPr>
            <a:picLocks noChangeAspect="1"/>
          </p:cNvPicPr>
          <p:nvPr/>
        </p:nvPicPr>
        <p:blipFill>
          <a:blip r:embed="rId2"/>
          <a:stretch>
            <a:fillRect/>
          </a:stretch>
        </p:blipFill>
        <p:spPr>
          <a:xfrm rot="-39789928">
            <a:off x="5089525" y="2681288"/>
            <a:ext cx="1143000" cy="2027237"/>
          </a:xfrm>
          <a:prstGeom prst="rect">
            <a:avLst/>
          </a:prstGeom>
          <a:noFill/>
          <a:ln w="9525">
            <a:noFill/>
          </a:ln>
        </p:spPr>
      </p:pic>
      <p:pic>
        <p:nvPicPr>
          <p:cNvPr id="16392" name="Picture 16391" descr="1418014dlefhz18lc"/>
          <p:cNvPicPr>
            <a:picLocks noChangeAspect="1"/>
          </p:cNvPicPr>
          <p:nvPr/>
        </p:nvPicPr>
        <p:blipFill>
          <a:blip r:embed="rId2"/>
          <a:stretch>
            <a:fillRect/>
          </a:stretch>
        </p:blipFill>
        <p:spPr>
          <a:xfrm rot="-57426724" flipV="1">
            <a:off x="3328988" y="2185988"/>
            <a:ext cx="1066800" cy="2027237"/>
          </a:xfrm>
          <a:prstGeom prst="rect">
            <a:avLst/>
          </a:prstGeom>
          <a:noFill/>
          <a:ln w="9525">
            <a:noFill/>
          </a:ln>
        </p:spPr>
      </p:pic>
      <p:pic>
        <p:nvPicPr>
          <p:cNvPr id="16396" name="Picture 16395" descr="alt"/>
          <p:cNvPicPr>
            <a:picLocks noChangeAspect="1"/>
          </p:cNvPicPr>
          <p:nvPr/>
        </p:nvPicPr>
        <p:blipFill>
          <a:blip r:embed="rId4"/>
          <a:stretch>
            <a:fillRect/>
          </a:stretch>
        </p:blipFill>
        <p:spPr>
          <a:xfrm>
            <a:off x="2619375" y="2971800"/>
            <a:ext cx="2409825" cy="1524000"/>
          </a:xfrm>
          <a:prstGeom prst="rect">
            <a:avLst/>
          </a:prstGeom>
          <a:noFill/>
          <a:ln w="9525">
            <a:noFill/>
          </a:ln>
        </p:spPr>
      </p:pic>
      <p:pic>
        <p:nvPicPr>
          <p:cNvPr id="16397" name="Picture 16396" descr="alt"/>
          <p:cNvPicPr>
            <a:picLocks noChangeAspect="1"/>
          </p:cNvPicPr>
          <p:nvPr/>
        </p:nvPicPr>
        <p:blipFill>
          <a:blip r:embed="rId4"/>
          <a:stretch>
            <a:fillRect/>
          </a:stretch>
        </p:blipFill>
        <p:spPr>
          <a:xfrm>
            <a:off x="4676775" y="2590800"/>
            <a:ext cx="2409825" cy="1524000"/>
          </a:xfrm>
          <a:prstGeom prst="rect">
            <a:avLst/>
          </a:prstGeom>
          <a:noFill/>
          <a:ln w="9525">
            <a:noFill/>
          </a:ln>
        </p:spPr>
      </p:pic>
    </p:spTree>
  </p:cSld>
  <p:clrMapOvr>
    <a:masterClrMapping/>
  </p:clrMapOvr>
  <p:transition advTm="4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tags/tag1.xml><?xml version="1.0" encoding="utf-8"?>
<p:tagLst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2.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3.xml><?xml version="1.0" encoding="utf-8"?>
<p:tagLst xmlns:p="http://schemas.openxmlformats.org/presentationml/2006/main">
  <p:tag name="TIMING" val="|4.4"/>
</p:tagLst>
</file>

<file path=ppt/tags/tag4.xml><?xml version="1.0" encoding="utf-8"?>
<p:tagLst xmlns:p="http://schemas.openxmlformats.org/presentationml/2006/main">
  <p:tag name="PPSNARRATIONPROPS" val="C:\Documents and Settings\PhongLan\Desktop\Giao an E-Learning Phan biet hinh tron hinh vuong\slide 7.wav"/>
  <p:tag name="PPSNARRATION" val="11,615582300,C:\Documents and Settings\PhongLan\Desktop\Giao an E-Learning Phan biet hinh tron hinh vuong\PHÂN BIỆT HÌNH TRÒN, VUÔNG, TAM GIÁC, CHỮ NHẬT  da sua\Media.ppcx"/>
</p:tagLst>
</file>

<file path=ppt/tags/tag5.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6.xml><?xml version="1.0" encoding="utf-8"?>
<p:tagLst xmlns:p="http://schemas.openxmlformats.org/presentationml/2006/main">
  <p:tag name="TIMING" val="|4.4"/>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4652</Words>
  <Application>WPS Slides</Application>
  <PresentationFormat>On-screen Show</PresentationFormat>
  <Paragraphs>166</Paragraphs>
  <Slides>28</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28</vt:i4>
      </vt:variant>
    </vt:vector>
  </HeadingPairs>
  <TitlesOfParts>
    <vt:vector size="41" baseType="lpstr">
      <vt:lpstr>Arial</vt:lpstr>
      <vt:lpstr>SimSun</vt:lpstr>
      <vt:lpstr>Wingdings</vt:lpstr>
      <vt:lpstr>Times New Roman</vt:lpstr>
      <vt:lpstr>.VnSouthernH</vt:lpstr>
      <vt:lpstr>.VnTime</vt:lpstr>
      <vt:lpstr>Segoe Print</vt:lpstr>
      <vt:lpstr>.VnVogue</vt:lpstr>
      <vt:lpstr>.VnPark</vt:lpstr>
      <vt:lpstr>.VnAvant</vt:lpstr>
      <vt:lpstr>Microsoft YaHei</vt:lpstr>
      <vt:lpstr>Arial Unicode MS</vt:lpstr>
      <vt:lpstr>Default Design</vt:lpstr>
      <vt:lpstr>PHÒNG GD &amp; ĐT THỊ XÃ BUÔN HỒ  Trường mẫu giáo Hoa Tăng Bi </vt:lpstr>
      <vt:lpstr>PowerPoint 演示文稿</vt:lpstr>
      <vt:lpstr>PowerPoint 演示文稿</vt:lpstr>
      <vt:lpstr> </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itfriend.org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Mlo H thanh</cp:lastModifiedBy>
  <cp:revision>39</cp:revision>
  <dcterms:created xsi:type="dcterms:W3CDTF">2010-11-15T12:52:00Z</dcterms:created>
  <dcterms:modified xsi:type="dcterms:W3CDTF">2025-04-18T14:26:03Z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1813DFE47E2A4AB7B09889797D362DD5_13</vt:lpwstr>
  </property>
  <property fmtid="{D5CDD505-2E9C-101B-9397-08002B2CF9AE}" pid="3" name="KSOProductBuildVer">
    <vt:lpwstr>1033-12.2.0.20795</vt:lpwstr>
  </property>
</Properties>
</file>