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4" r:id="rId4"/>
    <p:sldId id="275" r:id="rId5"/>
    <p:sldId id="276" r:id="rId6"/>
    <p:sldId id="261" r:id="rId7"/>
    <p:sldId id="262" r:id="rId8"/>
    <p:sldId id="263" r:id="rId9"/>
    <p:sldId id="277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204" autoAdjust="0"/>
  </p:normalViewPr>
  <p:slideViewPr>
    <p:cSldViewPr snapToGrid="0">
      <p:cViewPr varScale="1">
        <p:scale>
          <a:sx n="73" d="100"/>
          <a:sy n="73" d="100"/>
        </p:scale>
        <p:origin x="10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999B2-DE00-41DF-8ADA-FAFAEFFFECA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C8DF4-53F1-4718-9EB4-9854F456B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2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C8DF4-53F1-4718-9EB4-9854F456B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6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5887-B1E0-42AD-B997-62E1CF284388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Ảnh nề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324" y="1"/>
            <a:ext cx="141907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4631" y="250391"/>
            <a:ext cx="751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THỊ XÃ BUÔN HỒ</a:t>
            </a:r>
          </a:p>
          <a:p>
            <a:pPr algn="ctr"/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GIAO  HOA TĂNG BI</a:t>
            </a:r>
            <a:endParaRPr lang="en-US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772" y="1247805"/>
            <a:ext cx="11594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PHƯƠNG TIỆN GIAO 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THỰC HÀNH LUẬT GIAO THÔNG</a:t>
            </a:r>
            <a:endParaRPr lang="en-US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ÂM NHẠC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HÁT,VẬN ĐỘNG VỖ TAY THEO TIẾT TẤU CHẬM BÀI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EM ĐI QUA NGÃ TƯ ĐƯỜNG PHỐ ”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HÁT: ANH PHI CÔNG ƠI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09/4/2025</a:t>
            </a:r>
            <a:endParaRPr lang="en-US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RUM MLÔ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ộ Sưu Tập hình ảnh nền đẹp Full 4K - Đáng chú ý với hơn 999 hình ảnh nền 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2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1449" y="1145628"/>
            <a:ext cx="94382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eta.com - Karaoke Đường em đi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tình yêu đẹp nhất: Cách tải hình nề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6968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4161" y="2048607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 bài hát về phương tiện giao thông giúp bé có thêm kiến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0"/>
            <a:ext cx="1201782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1542" y="6302829"/>
            <a:ext cx="375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2 nguyên tắc an toàn giao thông trẻ cần biết | Trường mầ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0"/>
            <a:ext cx="11800114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3790403" y="6281057"/>
            <a:ext cx="431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61371" cy="63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599" y="6444343"/>
            <a:ext cx="461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011" y="761317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eta.com - Bài Hát Em Đi Qua Ngã Tư Đường Phố Karaoke Nhạc Thiếu Nhi (320 kbps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với hơn 58 về tải hình nền background đẹp cho powerpoint -  cdgdbentre.edu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76"/>
            <a:ext cx="12192000" cy="70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4097" y="289062"/>
            <a:ext cx="10142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 - Anh phi công ơi karaoke _ Trường Xuân_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080" y="740664"/>
            <a:ext cx="949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0523" y="2427890"/>
            <a:ext cx="10689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mầm non - Tạo không gian tươi sáng và rực rỡ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4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eta.com - [🇺🇸Tiếng Anh+🇻🇳Tiếng Việt] Cá Mập Con 🦈  Baby Shark Dance _ + Tuyển tập _ Pinkfong! - Nhạc thiếu nhi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7843" y="1348581"/>
            <a:ext cx="487363" cy="487363"/>
          </a:xfrm>
          <a:prstGeom prst="rect">
            <a:avLst/>
          </a:prstGeom>
        </p:spPr>
      </p:pic>
      <p:pic>
        <p:nvPicPr>
          <p:cNvPr id="6" name="y2meta.com - Chicken Dance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2518" y="4107491"/>
            <a:ext cx="487363" cy="487363"/>
          </a:xfrm>
          <a:prstGeom prst="rect">
            <a:avLst/>
          </a:prstGeom>
        </p:spPr>
      </p:pic>
      <p:pic>
        <p:nvPicPr>
          <p:cNvPr id="7" name="y2meta.com - I'm The Best _ Lamita Academy _ Zumba Dance Workout _ Lamita (320 kbps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98615" y="2196553"/>
            <a:ext cx="487363" cy="487363"/>
          </a:xfrm>
          <a:prstGeom prst="rect">
            <a:avLst/>
          </a:prstGeom>
        </p:spPr>
      </p:pic>
      <p:pic>
        <p:nvPicPr>
          <p:cNvPr id="8" name="y2meta.com - VŨ ĐIỆU RỬA TAY   TRƯỜNG TIỂU HỌC NGUYỄN HUỆ   Q1 (320 kbp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80380" y="4256580"/>
            <a:ext cx="487363" cy="487363"/>
          </a:xfrm>
          <a:prstGeom prst="rect">
            <a:avLst/>
          </a:prstGeom>
        </p:spPr>
      </p:pic>
      <p:pic>
        <p:nvPicPr>
          <p:cNvPr id="2" name="y2meta.com - A RAM SAM SAM ll Kids Song ll Dance Song For Children (320 kbps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288</Words>
  <Application>Microsoft Office PowerPoint</Application>
  <PresentationFormat>Widescreen</PresentationFormat>
  <Paragraphs>29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DELL</dc:creator>
  <cp:lastModifiedBy>DELL</cp:lastModifiedBy>
  <cp:revision>52</cp:revision>
  <dcterms:created xsi:type="dcterms:W3CDTF">2023-10-08T07:31:32Z</dcterms:created>
  <dcterms:modified xsi:type="dcterms:W3CDTF">2025-04-18T15:41:57Z</dcterms:modified>
</cp:coreProperties>
</file>