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1" r:id="rId2"/>
    <p:sldId id="287" r:id="rId3"/>
    <p:sldId id="320" r:id="rId4"/>
    <p:sldId id="291" r:id="rId5"/>
    <p:sldId id="307" r:id="rId6"/>
    <p:sldId id="308" r:id="rId7"/>
    <p:sldId id="348" r:id="rId8"/>
    <p:sldId id="323" r:id="rId9"/>
    <p:sldId id="321" r:id="rId10"/>
    <p:sldId id="325" r:id="rId11"/>
    <p:sldId id="326" r:id="rId12"/>
    <p:sldId id="327" r:id="rId13"/>
    <p:sldId id="328" r:id="rId14"/>
    <p:sldId id="329" r:id="rId15"/>
    <p:sldId id="330" r:id="rId16"/>
    <p:sldId id="331" r:id="rId17"/>
    <p:sldId id="332" r:id="rId18"/>
    <p:sldId id="333" r:id="rId19"/>
    <p:sldId id="334" r:id="rId20"/>
    <p:sldId id="335" r:id="rId21"/>
    <p:sldId id="336" r:id="rId22"/>
    <p:sldId id="337" r:id="rId23"/>
    <p:sldId id="338" r:id="rId24"/>
    <p:sldId id="339" r:id="rId25"/>
    <p:sldId id="347" r:id="rId26"/>
    <p:sldId id="341" r:id="rId27"/>
    <p:sldId id="349" r:id="rId28"/>
    <p:sldId id="342" r:id="rId29"/>
    <p:sldId id="343" r:id="rId30"/>
    <p:sldId id="344" r:id="rId31"/>
    <p:sldId id="345" r:id="rId32"/>
    <p:sldId id="34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74" autoAdjust="0"/>
    <p:restoredTop sz="94660"/>
  </p:normalViewPr>
  <p:slideViewPr>
    <p:cSldViewPr snapToGrid="0">
      <p:cViewPr varScale="1">
        <p:scale>
          <a:sx n="84" d="100"/>
          <a:sy n="84" d="100"/>
        </p:scale>
        <p:origin x="87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89B7-9029-4B0F-A28C-AA4C6C9F5E72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EADE-FB4D-4AB0-9A98-169522692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89B7-9029-4B0F-A28C-AA4C6C9F5E72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EADE-FB4D-4AB0-9A98-169522692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89B7-9029-4B0F-A28C-AA4C6C9F5E72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EADE-FB4D-4AB0-9A98-169522692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89B7-9029-4B0F-A28C-AA4C6C9F5E72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EADE-FB4D-4AB0-9A98-169522692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89B7-9029-4B0F-A28C-AA4C6C9F5E72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EADE-FB4D-4AB0-9A98-169522692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89B7-9029-4B0F-A28C-AA4C6C9F5E72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EADE-FB4D-4AB0-9A98-169522692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89B7-9029-4B0F-A28C-AA4C6C9F5E72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EADE-FB4D-4AB0-9A98-169522692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89B7-9029-4B0F-A28C-AA4C6C9F5E72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EADE-FB4D-4AB0-9A98-169522692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89B7-9029-4B0F-A28C-AA4C6C9F5E72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EADE-FB4D-4AB0-9A98-169522692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89B7-9029-4B0F-A28C-AA4C6C9F5E72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EADE-FB4D-4AB0-9A98-169522692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89B7-9029-4B0F-A28C-AA4C6C9F5E72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EADE-FB4D-4AB0-9A98-1695226929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989B7-9029-4B0F-A28C-AA4C6C9F5E72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EEADE-FB4D-4AB0-9A98-1695226929E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200709100131479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4876800"/>
            <a:ext cx="914400" cy="1676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1" name="Picture 5" descr="200709100131479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400" y="4876800"/>
            <a:ext cx="914400" cy="1676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2" name="Picture 5" descr="200709100131479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828800"/>
            <a:ext cx="914400" cy="1676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3" name="Picture 5" descr="200709100131479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400" y="1676400"/>
            <a:ext cx="914400" cy="1676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4" name="Picture 11" descr="465af308d67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800" y="3429000"/>
            <a:ext cx="1187450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0" name="Picture 11" descr="Firewrk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800" y="1219200"/>
            <a:ext cx="7620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1" name="Picture 11" descr="Firewrk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2438400"/>
            <a:ext cx="7620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2" name="Picture 11" descr="Firewrk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762000"/>
            <a:ext cx="7620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3" name="Picture 11" descr="Firewrk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200" y="152400"/>
            <a:ext cx="7620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4" name="Picture 11" descr="Firewrk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0"/>
            <a:ext cx="7620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5" name="Picture 11" descr="Firewrk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1524000"/>
            <a:ext cx="7620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6" name="Picture 11" descr="Firewrk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3657600"/>
            <a:ext cx="7620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7" name="Picture 11" descr="Firewrk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2209800"/>
            <a:ext cx="18288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8" name="Picture 11" descr="Firewrk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5105400"/>
            <a:ext cx="7620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9" name="Picture 11" descr="Firewrk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4800600"/>
            <a:ext cx="7620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0" name="Picture 11" descr="Firewrk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3886200"/>
            <a:ext cx="762000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27"/>
          <p:cNvSpPr/>
          <p:nvPr/>
        </p:nvSpPr>
        <p:spPr>
          <a:xfrm>
            <a:off x="3505200" y="152400"/>
            <a:ext cx="5943600" cy="1066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en-US" sz="2000" b="1" dirty="0">
                <a:latin typeface="Arial" panose="020B0604020202020204" pitchFamily="34" charset="0"/>
              </a:rPr>
              <a:t>PHÒNG GIÁO DỤC VÀ ĐÀO TẠO THỊ XÃ BUÔN HỒ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en-US" sz="2000" b="1" dirty="0">
                <a:latin typeface="Arial" panose="020B0604020202020204" pitchFamily="34" charset="0"/>
              </a:rPr>
              <a:t>TRƯỜNG MẪU GIÁO </a:t>
            </a:r>
            <a:r>
              <a:rPr lang="en-US" altLang="en-US" sz="2000" b="1" dirty="0" smtClean="0">
                <a:latin typeface="Arial" panose="020B0604020202020204" pitchFamily="34" charset="0"/>
              </a:rPr>
              <a:t>HO TĂNG BI</a:t>
            </a:r>
            <a:endParaRPr lang="en-US" altLang="en-US" sz="2000" b="1" dirty="0">
              <a:latin typeface="Arial" panose="020B0604020202020204" pitchFamily="34" charset="0"/>
            </a:endParaRP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en-US" sz="2000" b="1" dirty="0">
                <a:latin typeface="Arial" panose="020B0604020202020204" pitchFamily="34" charset="0"/>
                <a:sym typeface="Wingdings" panose="05000000000000000000" pitchFamily="2" charset="2"/>
              </a:rPr>
              <a:t></a:t>
            </a:r>
          </a:p>
        </p:txBody>
      </p:sp>
      <p:sp>
        <p:nvSpPr>
          <p:cNvPr id="3" name="Rectangle 28"/>
          <p:cNvSpPr/>
          <p:nvPr/>
        </p:nvSpPr>
        <p:spPr>
          <a:xfrm>
            <a:off x="2318362" y="1621423"/>
            <a:ext cx="8133127" cy="3139321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ĐIỂM : GIA </a:t>
            </a:r>
            <a:r>
              <a:rPr lang="en-US" altLang="en-US" sz="2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en-US" sz="2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NHÁNH: GIA ĐÌNH SỐNG CHUNG MỘT NGÔI NHÀ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en-US" sz="2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ĐỘNG: LÀM QUEN VĂN HOC</a:t>
            </a:r>
            <a:endParaRPr lang="en-US" altLang="en-US" sz="2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</a:t>
            </a:r>
            <a:r>
              <a:rPr lang="en-US" altLang="en-US" sz="2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 “ CẬU </a:t>
            </a:r>
            <a:r>
              <a:rPr lang="en-US" altLang="en-US" sz="2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TICH </a:t>
            </a:r>
            <a:r>
              <a:rPr lang="en-US" altLang="en-US" sz="2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“</a:t>
            </a:r>
            <a:endParaRPr lang="en-US" altLang="en-US" sz="2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LÁ </a:t>
            </a:r>
            <a:endParaRPr lang="en-US" altLang="en-US" sz="22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en-US" sz="2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DẠY: 8/11/2024</a:t>
            </a:r>
            <a:endParaRPr lang="en-US" altLang="en-US" sz="2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H </a:t>
            </a:r>
            <a:r>
              <a:rPr lang="en-US" altLang="en-US" sz="2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RUM MLÔ</a:t>
            </a:r>
            <a:endParaRPr lang="en-US" altLang="en-US" sz="2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2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22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WordArt 29"/>
          <p:cNvSpPr>
            <a:spLocks noTextEdit="1"/>
          </p:cNvSpPr>
          <p:nvPr/>
        </p:nvSpPr>
        <p:spPr>
          <a:xfrm>
            <a:off x="2209800" y="1981200"/>
            <a:ext cx="8229600" cy="281940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  <a:normAutofit/>
          </a:bodyPr>
          <a:lstStyle/>
          <a:p>
            <a:pPr algn="ctr" eaLnBrk="0" hangingPunct="0"/>
            <a:endParaRPr lang="en-US" sz="4000" b="1" dirty="0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latin typeface="Times New Roman" panose="02020603050405020304" pitchFamily="18" charset="0"/>
              <a:ea typeface="VNI-Avo" charset="0"/>
              <a:cs typeface="Times New Roman" panose="02020603050405020304" pitchFamily="18" charset="0"/>
            </a:endParaRPr>
          </a:p>
        </p:txBody>
      </p:sp>
      <p:pic>
        <p:nvPicPr>
          <p:cNvPr id="5" name="Picture 11" descr="465af308d67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3276600"/>
            <a:ext cx="1187450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11" descr="Firewrk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5943600"/>
            <a:ext cx="7620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Firewrk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5105400"/>
            <a:ext cx="7620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1" descr="Firewrk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5791200"/>
            <a:ext cx="7620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11" descr="Firewrk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5867400"/>
            <a:ext cx="7620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5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5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5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5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5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5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5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0244" name="Picture 5" descr="Kết quả hình ảnh cho tranh về truyện tích ch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4887" y="0"/>
            <a:ext cx="14924315" cy="71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2103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1268" name="Picture 5" descr="Kết quả hình ảnh cho tranh về truyện tích ch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0267" y="46038"/>
            <a:ext cx="15223067" cy="681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5986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2292" name="Picture 5" descr="Kết quả hình ảnh cho tranh về truyện tích ch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4887" y="46038"/>
            <a:ext cx="14695715" cy="681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316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3316" name="Picture 5" descr="Kết quả hình ảnh cho tranh về truyện tích ch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5757" y="0"/>
            <a:ext cx="14369143" cy="681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4325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4340" name="Picture 5" descr="Kết quả hình ảnh cho tranh về truyện tích ch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9733" y="46038"/>
            <a:ext cx="15290800" cy="681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0246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5364" name="Picture 5" descr="Kết quả hình ảnh cho tranh về truyện tích ch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1457" y="46038"/>
            <a:ext cx="14891657" cy="681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831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6388" name="Picture 5" descr="Kết quả hình ảnh cho tranh về truyện tích ch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7733" y="46038"/>
            <a:ext cx="14969066" cy="681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5752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7412" name="Picture 5" descr="Kết quả hình ảnh cho tranh về truyện tích ch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799" y="46037"/>
            <a:ext cx="16848666" cy="718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7852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8436" name="Picture 5" descr="Kết quả hình ảnh cho tranh về truyện tích ch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3871" y="46038"/>
            <a:ext cx="15495814" cy="681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0620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  <p:pic>
        <p:nvPicPr>
          <p:cNvPr id="19460" name="Picture 5" descr="Kết quả hình ảnh cho tranh về truyện tích ch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4133" y="-423333"/>
            <a:ext cx="16425333" cy="768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1632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Picture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7010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6"/>
          <p:cNvSpPr/>
          <p:nvPr/>
        </p:nvSpPr>
        <p:spPr>
          <a:xfrm>
            <a:off x="3586699" y="1895528"/>
            <a:ext cx="4641305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6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24200" y="2819401"/>
            <a:ext cx="6400800" cy="646331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Ổn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định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chuyện</a:t>
            </a:r>
            <a:endParaRPr 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20484" name="Picture 5" descr="Kết quả hình ảnh cho tranh về truyện tích ch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1733" y="46037"/>
            <a:ext cx="16643047" cy="7150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26247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21508" name="Picture 5" descr="Kết quả hình ảnh cho tranh về truyện tích ch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7543" y="46038"/>
            <a:ext cx="15626443" cy="681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4524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22532" name="Picture 5" descr="Kết quả hình ảnh cho tranh về truyện tích ch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1" y="-253999"/>
            <a:ext cx="15968133" cy="7332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02678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23556" name="Picture 5" descr="Kết quả hình ảnh cho tranh về truyện tích ch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8093" y="0"/>
            <a:ext cx="16508186" cy="702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7412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24580" name="Picture 5" descr="Kết quả hình ảnh cho tranh về truyện tích ch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7786" y="-1"/>
            <a:ext cx="15071272" cy="7179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49193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BCKMC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228600"/>
            <a:ext cx="8696325" cy="6400800"/>
          </a:xfrm>
          <a:prstGeom prst="rect">
            <a:avLst/>
          </a:prstGeom>
          <a:solidFill>
            <a:srgbClr val="FFFF00"/>
          </a:solidFill>
          <a:ln w="9525">
            <a:solidFill>
              <a:srgbClr val="00FFFF"/>
            </a:solidFill>
            <a:miter lim="800000"/>
            <a:headEnd/>
            <a:tailEnd/>
          </a:ln>
        </p:spPr>
      </p:pic>
      <p:sp>
        <p:nvSpPr>
          <p:cNvPr id="29699" name="WordArt 3"/>
          <p:cNvSpPr>
            <a:spLocks noChangeArrowheads="1" noChangeShapeType="1" noTextEdit="1"/>
          </p:cNvSpPr>
          <p:nvPr/>
        </p:nvSpPr>
        <p:spPr bwMode="auto">
          <a:xfrm>
            <a:off x="3581401" y="3048001"/>
            <a:ext cx="4333875" cy="7080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Câu hỏi đàm  thoại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4114800" y="2133600"/>
            <a:ext cx="3505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00FF"/>
                </a:solidFill>
                <a:latin typeface="Arial" panose="020B0604020202020204" pitchFamily="34" charset="0"/>
              </a:rPr>
              <a:t>HOẠT ĐỘNG 4</a:t>
            </a:r>
          </a:p>
        </p:txBody>
      </p:sp>
      <p:sp>
        <p:nvSpPr>
          <p:cNvPr id="71685" name="Rectangle 5"/>
          <p:cNvSpPr>
            <a:spLocks noChangeArrowheads="1"/>
          </p:cNvSpPr>
          <p:nvPr/>
        </p:nvSpPr>
        <p:spPr bwMode="auto">
          <a:xfrm>
            <a:off x="5410200" y="6019800"/>
            <a:ext cx="40931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NGƯỜI THỰC HIỆN: NGUYỄN THỊ THUẬN</a:t>
            </a:r>
          </a:p>
        </p:txBody>
      </p:sp>
      <p:pic>
        <p:nvPicPr>
          <p:cNvPr id="71686" name="Picture 6" descr="BCKMC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4133" y="-26988"/>
            <a:ext cx="16662400" cy="6858001"/>
          </a:xfrm>
          <a:prstGeom prst="rect">
            <a:avLst/>
          </a:prstGeom>
          <a:solidFill>
            <a:srgbClr val="FFFF00"/>
          </a:solidFill>
          <a:ln w="9525">
            <a:solidFill>
              <a:srgbClr val="00FFFF"/>
            </a:solidFill>
            <a:miter lim="800000"/>
            <a:headEnd/>
            <a:tailEnd/>
          </a:ln>
        </p:spPr>
      </p:pic>
      <p:sp>
        <p:nvSpPr>
          <p:cNvPr id="71688" name="Rectangle 8"/>
          <p:cNvSpPr>
            <a:spLocks noChangeArrowheads="1"/>
          </p:cNvSpPr>
          <p:nvPr/>
        </p:nvSpPr>
        <p:spPr bwMode="auto">
          <a:xfrm>
            <a:off x="2667000" y="1676401"/>
            <a:ext cx="6324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GIẢNG NỘI DUNG</a:t>
            </a:r>
          </a:p>
          <a:p>
            <a:pPr>
              <a:defRPr/>
            </a:pPr>
            <a:endParaRPr lang="en-US" sz="4800" b="1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83594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inhnen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2086" y="0"/>
            <a:ext cx="15316200" cy="6858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1981200" y="2921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4000" b="1">
                <a:solidFill>
                  <a:srgbClr val="CC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LỚP XEM VIDEO CLIP TRUỆN</a:t>
            </a:r>
            <a:br>
              <a:rPr lang="en-US" sz="4000" b="1">
                <a:solidFill>
                  <a:srgbClr val="CC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</a:br>
            <a:r>
              <a:rPr lang="en-US" sz="4000" b="1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“Tích Chu”</a:t>
            </a:r>
            <a:endParaRPr lang="en-US" sz="4000" b="1" i="1">
              <a:solidFill>
                <a:srgbClr val="FF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23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KỂ CHUYỆN CỔ TÍCH  CẬU BÉ TÍCH CHU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024" y="0"/>
            <a:ext cx="11914094" cy="6642100"/>
          </a:xfrm>
        </p:spPr>
      </p:pic>
    </p:spTree>
    <p:extLst>
      <p:ext uri="{BB962C8B-B14F-4D97-AF65-F5344CB8AC3E}">
        <p14:creationId xmlns:p14="http://schemas.microsoft.com/office/powerpoint/2010/main" val="399892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BCKMC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400" y="-595952"/>
            <a:ext cx="15544800" cy="7239000"/>
          </a:xfrm>
          <a:prstGeom prst="rect">
            <a:avLst/>
          </a:prstGeom>
          <a:solidFill>
            <a:srgbClr val="FFFF00"/>
          </a:solidFill>
          <a:ln w="9525">
            <a:solidFill>
              <a:srgbClr val="00FFFF"/>
            </a:solidFill>
            <a:miter lim="800000"/>
            <a:headEnd/>
            <a:tailEnd/>
          </a:ln>
        </p:spPr>
      </p:pic>
      <p:sp>
        <p:nvSpPr>
          <p:cNvPr id="27651" name="WordArt 3"/>
          <p:cNvSpPr>
            <a:spLocks noChangeArrowheads="1" noChangeShapeType="1" noTextEdit="1"/>
          </p:cNvSpPr>
          <p:nvPr/>
        </p:nvSpPr>
        <p:spPr bwMode="auto">
          <a:xfrm>
            <a:off x="3048000" y="1600200"/>
            <a:ext cx="5410200" cy="2590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hỏi</a:t>
            </a:r>
            <a:r>
              <a:rPr lang="en-US" sz="36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đàm</a:t>
            </a:r>
            <a:r>
              <a:rPr lang="en-US" sz="36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 </a:t>
            </a:r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thoại</a:t>
            </a:r>
            <a:r>
              <a:rPr lang="en-US" sz="36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,</a:t>
            </a:r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từ</a:t>
            </a:r>
            <a:r>
              <a:rPr lang="en-US" sz="36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khó</a:t>
            </a:r>
            <a:endParaRPr lang="en-US" sz="3600" b="1" kern="10" dirty="0">
              <a:ln w="9525">
                <a:solidFill>
                  <a:srgbClr val="FF0066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ctr"/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Đặt</a:t>
            </a:r>
            <a:r>
              <a:rPr lang="en-US" sz="36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tên</a:t>
            </a:r>
            <a:r>
              <a:rPr lang="en-US" sz="36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chuyện</a:t>
            </a:r>
            <a:endParaRPr lang="en-US" sz="3600" b="1" kern="10" dirty="0">
              <a:ln w="9525">
                <a:solidFill>
                  <a:srgbClr val="FF0066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-1676400" y="-609600"/>
            <a:ext cx="7239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Arial" panose="020B0604020202020204" pitchFamily="34" charset="0"/>
              </a:rPr>
              <a:t>HOẠT ĐỘNG 3: 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20559676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BCKMC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7600" y="-2048934"/>
            <a:ext cx="17187334" cy="8051800"/>
          </a:xfrm>
          <a:prstGeom prst="rect">
            <a:avLst/>
          </a:prstGeom>
          <a:solidFill>
            <a:srgbClr val="FFFF00"/>
          </a:solidFill>
          <a:ln w="9525">
            <a:solidFill>
              <a:srgbClr val="00FFFF"/>
            </a:solidFill>
            <a:miter lim="800000"/>
            <a:headEnd/>
            <a:tailEnd/>
          </a:ln>
        </p:spPr>
      </p:pic>
      <p:sp>
        <p:nvSpPr>
          <p:cNvPr id="27651" name="WordArt 3"/>
          <p:cNvSpPr>
            <a:spLocks noChangeArrowheads="1" noChangeShapeType="1" noTextEdit="1"/>
          </p:cNvSpPr>
          <p:nvPr/>
        </p:nvSpPr>
        <p:spPr bwMode="auto">
          <a:xfrm>
            <a:off x="2362200" y="1600200"/>
            <a:ext cx="7391400" cy="2590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660033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CHO TRẺ LÊN GHÉP TRANH THEO CÂU CHUYÊN</a:t>
            </a:r>
          </a:p>
          <a:p>
            <a:pPr algn="ctr"/>
            <a:r>
              <a:rPr lang="en-US" sz="3600" b="1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660033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VÀ KỂ LẠI CÂU CHUYỆN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-2133600" y="-745067"/>
            <a:ext cx="79979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Arial" panose="020B0604020202020204" pitchFamily="34" charset="0"/>
              </a:rPr>
              <a:t>HOẠT ĐỘNG 4: CHUNG SỨC</a:t>
            </a:r>
          </a:p>
        </p:txBody>
      </p:sp>
    </p:spTree>
    <p:extLst>
      <p:ext uri="{BB962C8B-B14F-4D97-AF65-F5344CB8AC3E}">
        <p14:creationId xmlns:p14="http://schemas.microsoft.com/office/powerpoint/2010/main" val="6485743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88118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VẬN </a:t>
            </a:r>
            <a:r>
              <a:rPr lang="en-US">
                <a:solidFill>
                  <a:srgbClr val="FF0000"/>
                </a:solidFill>
              </a:rPr>
              <a:t>ĐỘNG CẢ NHÀ THƯƠNG NHAU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4643" y="1185332"/>
            <a:ext cx="14924313" cy="6028267"/>
          </a:xfrm>
        </p:spPr>
      </p:pic>
      <p:pic>
        <p:nvPicPr>
          <p:cNvPr id="3" name="yt1s.com - Cả Nhà Thương Nhau  Ba Thương Con Vì Con Giống Mẹ  Candy Ngọc Hà  Nhạc Thiếu Nh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24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BCKMC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228600"/>
            <a:ext cx="8696325" cy="6400800"/>
          </a:xfrm>
          <a:prstGeom prst="rect">
            <a:avLst/>
          </a:prstGeom>
          <a:solidFill>
            <a:srgbClr val="FFFF00"/>
          </a:solidFill>
          <a:ln w="9525">
            <a:solidFill>
              <a:srgbClr val="00FFFF"/>
            </a:solidFill>
            <a:miter lim="800000"/>
            <a:headEnd/>
            <a:tailEnd/>
          </a:ln>
        </p:spPr>
      </p:pic>
      <p:sp>
        <p:nvSpPr>
          <p:cNvPr id="28675" name="WordArt 3"/>
          <p:cNvSpPr>
            <a:spLocks noChangeArrowheads="1" noChangeShapeType="1" noTextEdit="1"/>
          </p:cNvSpPr>
          <p:nvPr/>
        </p:nvSpPr>
        <p:spPr bwMode="auto">
          <a:xfrm>
            <a:off x="3581401" y="3048001"/>
            <a:ext cx="4333875" cy="7080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Câu hỏi đàm  thoại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4114800" y="2133600"/>
            <a:ext cx="3505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00FF"/>
                </a:solidFill>
                <a:latin typeface="Arial" panose="020B0604020202020204" pitchFamily="34" charset="0"/>
              </a:rPr>
              <a:t>HOẠT ĐỘNG 4</a:t>
            </a:r>
          </a:p>
        </p:txBody>
      </p:sp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5410200" y="6019800"/>
            <a:ext cx="40931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NGƯỜI THỰC HIỆN: NGUYỄN THỊ THUẬN</a:t>
            </a:r>
          </a:p>
        </p:txBody>
      </p:sp>
      <p:pic>
        <p:nvPicPr>
          <p:cNvPr id="70665" name="Picture 9" descr="BCKMC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rgbClr val="FFFF00"/>
          </a:solidFill>
          <a:ln w="9525">
            <a:solidFill>
              <a:srgbClr val="00FFFF"/>
            </a:solidFill>
            <a:miter lim="800000"/>
            <a:headEnd/>
            <a:tailEnd/>
          </a:ln>
        </p:spPr>
      </p:pic>
      <p:sp>
        <p:nvSpPr>
          <p:cNvPr id="70666" name="Rectangle 10"/>
          <p:cNvSpPr>
            <a:spLocks noChangeArrowheads="1"/>
          </p:cNvSpPr>
          <p:nvPr/>
        </p:nvSpPr>
        <p:spPr bwMode="auto">
          <a:xfrm>
            <a:off x="3581400" y="1676400"/>
            <a:ext cx="4038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>
                <a:solidFill>
                  <a:srgbClr val="CC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Hoạt động 4</a:t>
            </a:r>
          </a:p>
        </p:txBody>
      </p:sp>
      <p:sp>
        <p:nvSpPr>
          <p:cNvPr id="70667" name="Rectangle 11"/>
          <p:cNvSpPr>
            <a:spLocks noChangeArrowheads="1"/>
          </p:cNvSpPr>
          <p:nvPr/>
        </p:nvSpPr>
        <p:spPr bwMode="auto">
          <a:xfrm>
            <a:off x="2590800" y="2819400"/>
            <a:ext cx="63246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48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Trò chơi: Đóng kịch</a:t>
            </a:r>
          </a:p>
          <a:p>
            <a:pPr>
              <a:defRPr/>
            </a:pPr>
            <a:r>
              <a:rPr lang="en-US" sz="48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Những diễn viên nhí</a:t>
            </a:r>
          </a:p>
        </p:txBody>
      </p:sp>
    </p:spTree>
    <p:extLst>
      <p:ext uri="{BB962C8B-B14F-4D97-AF65-F5344CB8AC3E}">
        <p14:creationId xmlns:p14="http://schemas.microsoft.com/office/powerpoint/2010/main" val="37058391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BCKMC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228600"/>
            <a:ext cx="8696325" cy="6400800"/>
          </a:xfrm>
          <a:prstGeom prst="rect">
            <a:avLst/>
          </a:prstGeom>
          <a:solidFill>
            <a:srgbClr val="FFFF00"/>
          </a:solidFill>
          <a:ln w="9525">
            <a:solidFill>
              <a:srgbClr val="00FFFF"/>
            </a:solidFill>
            <a:miter lim="800000"/>
            <a:headEnd/>
            <a:tailEnd/>
          </a:ln>
        </p:spPr>
      </p:pic>
      <p:sp>
        <p:nvSpPr>
          <p:cNvPr id="29699" name="WordArt 3"/>
          <p:cNvSpPr>
            <a:spLocks noChangeArrowheads="1" noChangeShapeType="1" noTextEdit="1"/>
          </p:cNvSpPr>
          <p:nvPr/>
        </p:nvSpPr>
        <p:spPr bwMode="auto">
          <a:xfrm>
            <a:off x="3581401" y="3048001"/>
            <a:ext cx="4333875" cy="7080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Câu hỏi đàm  thoại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4114800" y="2133600"/>
            <a:ext cx="3505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00FF"/>
                </a:solidFill>
                <a:latin typeface="Arial" panose="020B0604020202020204" pitchFamily="34" charset="0"/>
              </a:rPr>
              <a:t>HOẠT ĐỘNG 4</a:t>
            </a:r>
          </a:p>
        </p:txBody>
      </p:sp>
      <p:sp>
        <p:nvSpPr>
          <p:cNvPr id="71685" name="Rectangle 5"/>
          <p:cNvSpPr>
            <a:spLocks noChangeArrowheads="1"/>
          </p:cNvSpPr>
          <p:nvPr/>
        </p:nvSpPr>
        <p:spPr bwMode="auto">
          <a:xfrm>
            <a:off x="5410200" y="6019800"/>
            <a:ext cx="40931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NGƯỜI THỰC HIỆN: NGUYỄN THỊ THUẬN</a:t>
            </a:r>
          </a:p>
        </p:txBody>
      </p:sp>
      <p:pic>
        <p:nvPicPr>
          <p:cNvPr id="71686" name="Picture 6" descr="BCKMC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-26988"/>
            <a:ext cx="9144000" cy="6858001"/>
          </a:xfrm>
          <a:prstGeom prst="rect">
            <a:avLst/>
          </a:prstGeom>
          <a:solidFill>
            <a:srgbClr val="FFFF00"/>
          </a:solidFill>
          <a:ln w="9525">
            <a:solidFill>
              <a:srgbClr val="00FFFF"/>
            </a:solidFill>
            <a:miter lim="800000"/>
            <a:headEnd/>
            <a:tailEnd/>
          </a:ln>
        </p:spPr>
      </p:pic>
      <p:sp>
        <p:nvSpPr>
          <p:cNvPr id="71688" name="Rectangle 8"/>
          <p:cNvSpPr>
            <a:spLocks noChangeArrowheads="1"/>
          </p:cNvSpPr>
          <p:nvPr/>
        </p:nvSpPr>
        <p:spPr bwMode="auto">
          <a:xfrm>
            <a:off x="2667000" y="1676401"/>
            <a:ext cx="6324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48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Trò</a:t>
            </a:r>
            <a:r>
              <a:rPr lang="en-US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chơi</a:t>
            </a:r>
            <a:r>
              <a:rPr lang="en-US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en-US" sz="48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Cùng</a:t>
            </a:r>
            <a:r>
              <a:rPr lang="en-US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thi</a:t>
            </a:r>
            <a:r>
              <a:rPr lang="en-US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tài</a:t>
            </a:r>
            <a:endParaRPr lang="en-US" sz="4800" b="1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sz="4800" b="1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8853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78001" y="2"/>
            <a:ext cx="15781867" cy="948266"/>
          </a:xfrm>
        </p:spPr>
        <p:txBody>
          <a:bodyPr/>
          <a:lstStyle/>
          <a:p>
            <a:pPr>
              <a:defRPr/>
            </a:pPr>
            <a:r>
              <a:rPr lang="en-US" sz="4000" dirty="0" err="1">
                <a:solidFill>
                  <a:srgbClr val="FFFF00"/>
                </a:solidFill>
              </a:rPr>
              <a:t>Vận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động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bài</a:t>
            </a:r>
            <a:r>
              <a:rPr lang="en-US" sz="4000" dirty="0">
                <a:solidFill>
                  <a:srgbClr val="FFFF00"/>
                </a:solidFill>
              </a:rPr>
              <a:t> : </a:t>
            </a:r>
            <a:r>
              <a:rPr lang="en-US" sz="4000" dirty="0" err="1">
                <a:solidFill>
                  <a:srgbClr val="FFFF00"/>
                </a:solidFill>
              </a:rPr>
              <a:t>cháu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yêu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bà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30723" name="Picture 2" descr="C:\Users\SONY\Desktop\gia dinh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167466" y="707136"/>
            <a:ext cx="16009862" cy="615086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yt1s.com - Bé Mai Vy  Cháu Yêu Bà  Nhạc Dành Cho Bé Cho Gia Đì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94459" y="5725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0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2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1867" y="-1"/>
            <a:ext cx="15358534" cy="71797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Content Placeholder 1" descr="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306286" y="-635"/>
            <a:ext cx="1472837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Content Placeholder 1" descr="ggg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69571" y="107315"/>
            <a:ext cx="14712042" cy="67513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737" y="2852737"/>
            <a:ext cx="1152525" cy="11525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667" y="0"/>
            <a:ext cx="15680267" cy="6858000"/>
          </a:xfrm>
        </p:spPr>
      </p:pic>
    </p:spTree>
    <p:extLst>
      <p:ext uri="{BB962C8B-B14F-4D97-AF65-F5344CB8AC3E}">
        <p14:creationId xmlns:p14="http://schemas.microsoft.com/office/powerpoint/2010/main" val="2871430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5"/>
          <p:cNvSpPr/>
          <p:nvPr/>
        </p:nvSpPr>
        <p:spPr>
          <a:xfrm>
            <a:off x="4572000" y="1828800"/>
            <a:ext cx="3429000" cy="838200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endParaRPr lang="en-US" altLang="en-US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5" descr="Kết quả hình ảnh cho tranh về truyện tích ch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9844" y="-102402"/>
            <a:ext cx="15256932" cy="7512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405044" y="-102402"/>
            <a:ext cx="119874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HOẠT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 2:KỂ CHUYỆN</a:t>
            </a:r>
            <a:b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C00000"/>
                </a:solidFill>
              </a:rPr>
              <a:t>LẦN 1:CÔ KỂ DIỂN CẢM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475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286" y="130629"/>
            <a:ext cx="11190514" cy="84908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/>
            </a:r>
            <a:br>
              <a:rPr lang="en-US" dirty="0">
                <a:solidFill>
                  <a:srgbClr val="C00000"/>
                </a:solidFill>
              </a:rPr>
            </a:b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Picture 9" descr="Kết quả hình ảnh cho hinh anh CHUYEN TICH CH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6533" y="-152399"/>
            <a:ext cx="17153466" cy="701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2469846" y="130629"/>
            <a:ext cx="104890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>
                <a:solidFill>
                  <a:srgbClr val="FFFF00"/>
                </a:solidFill>
              </a:rPr>
              <a:t>LẦN 2 : </a:t>
            </a:r>
            <a:r>
              <a:rPr lang="en-US" altLang="en-US" sz="3600" b="1" dirty="0" err="1">
                <a:solidFill>
                  <a:srgbClr val="FFFF00"/>
                </a:solidFill>
              </a:rPr>
              <a:t>Kể</a:t>
            </a:r>
            <a:r>
              <a:rPr lang="en-US" altLang="en-US" sz="3600" b="1" dirty="0">
                <a:solidFill>
                  <a:srgbClr val="FFFF00"/>
                </a:solidFill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</a:rPr>
              <a:t>Chuyện</a:t>
            </a:r>
            <a:r>
              <a:rPr lang="en-US" altLang="en-US" sz="3600" b="1" dirty="0">
                <a:solidFill>
                  <a:srgbClr val="FFFF00"/>
                </a:solidFill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</a:rPr>
              <a:t>theo</a:t>
            </a:r>
            <a:r>
              <a:rPr lang="en-US" altLang="en-US" sz="3600" b="1" dirty="0">
                <a:solidFill>
                  <a:srgbClr val="FFFF00"/>
                </a:solidFill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</a:rPr>
              <a:t>tranh</a:t>
            </a:r>
            <a:endParaRPr lang="en-US" alt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125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200</Words>
  <Application>Microsoft Office PowerPoint</Application>
  <PresentationFormat>Widescreen</PresentationFormat>
  <Paragraphs>38</Paragraphs>
  <Slides>32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Calibri</vt:lpstr>
      <vt:lpstr>Calibri Light</vt:lpstr>
      <vt:lpstr>Tahoma</vt:lpstr>
      <vt:lpstr>Times New Roman</vt:lpstr>
      <vt:lpstr>VNI-Avo</vt:lpstr>
      <vt:lpstr>Wingdings</vt:lpstr>
      <vt:lpstr>Office Theme</vt:lpstr>
      <vt:lpstr>PowerPoint Presentation</vt:lpstr>
      <vt:lpstr>PowerPoint Presentation</vt:lpstr>
      <vt:lpstr>VẬN ĐỘNG CẢ NHÀ THƯƠNG NHAU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động bài : cháu yêu bà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63</cp:revision>
  <dcterms:created xsi:type="dcterms:W3CDTF">2020-11-10T05:14:00Z</dcterms:created>
  <dcterms:modified xsi:type="dcterms:W3CDTF">2025-04-18T15:23:01Z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1033-11.2.0.9739</vt:lpwstr>
  </property>
</Properties>
</file>