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 id="2147483709" r:id="rId6"/>
  </p:sldMasterIdLst>
  <p:notesMasterIdLst>
    <p:notesMasterId r:id="rId30"/>
  </p:notesMasterIdLst>
  <p:sldIdLst>
    <p:sldId id="343" r:id="rId7"/>
    <p:sldId id="355" r:id="rId8"/>
    <p:sldId id="356" r:id="rId9"/>
    <p:sldId id="259" r:id="rId10"/>
    <p:sldId id="260" r:id="rId11"/>
    <p:sldId id="261" r:id="rId12"/>
    <p:sldId id="262" r:id="rId13"/>
    <p:sldId id="264" r:id="rId14"/>
    <p:sldId id="364" r:id="rId15"/>
    <p:sldId id="265" r:id="rId16"/>
    <p:sldId id="350" r:id="rId17"/>
    <p:sldId id="368" r:id="rId18"/>
    <p:sldId id="369" r:id="rId19"/>
    <p:sldId id="337" r:id="rId20"/>
    <p:sldId id="366" r:id="rId21"/>
    <p:sldId id="271" r:id="rId22"/>
    <p:sldId id="272" r:id="rId23"/>
    <p:sldId id="273" r:id="rId24"/>
    <p:sldId id="338" r:id="rId25"/>
    <p:sldId id="274" r:id="rId26"/>
    <p:sldId id="367" r:id="rId27"/>
    <p:sldId id="276" r:id="rId28"/>
    <p:sldId id="358"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6" d="100"/>
          <a:sy n="66" d="100"/>
        </p:scale>
        <p:origin x="-1506"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AA1828-CCC8-4229-A057-BDFEC3D3B0A1}" type="datetimeFigureOut">
              <a:rPr lang="en-US" smtClean="0"/>
              <a:t>12/4/2023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C2E736-86A6-4052-BD64-6D994133141B}" type="slidenum">
              <a:rPr lang="en-US" smtClean="0"/>
              <a:t>‹#›</a:t>
            </a:fld>
            <a:endParaRPr lang="en-US"/>
          </a:p>
        </p:txBody>
      </p:sp>
    </p:spTree>
    <p:extLst>
      <p:ext uri="{BB962C8B-B14F-4D97-AF65-F5344CB8AC3E}">
        <p14:creationId xmlns:p14="http://schemas.microsoft.com/office/powerpoint/2010/main" val="1547072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C7CE12-4826-49E2-AE68-2217EA44BD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1417260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C7CE12-4826-49E2-AE68-2217EA44BD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1787107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C7CE12-4826-49E2-AE68-2217EA44BD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2107827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3"/>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3938595"/>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D48D74A-7424-4011-8335-5BA576087A6A}" type="slidenum">
              <a:rPr lang="en-US"/>
              <a:pPr/>
              <a:t>‹#›</a:t>
            </a:fld>
            <a:endParaRPr lang="en-US"/>
          </a:p>
        </p:txBody>
      </p:sp>
    </p:spTree>
    <p:extLst>
      <p:ext uri="{BB962C8B-B14F-4D97-AF65-F5344CB8AC3E}">
        <p14:creationId xmlns:p14="http://schemas.microsoft.com/office/powerpoint/2010/main" val="1120670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463B7064-58A4-47BF-8747-C3A69BF0F2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E25C5EF9-9C30-4F8B-8A0B-73F8382202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BE2A3233-5E8C-42DC-8335-5DBFC59F9D49}"/>
              </a:ext>
            </a:extLst>
          </p:cNvPr>
          <p:cNvSpPr>
            <a:spLocks noGrp="1" noChangeArrowheads="1"/>
          </p:cNvSpPr>
          <p:nvPr>
            <p:ph type="sldNum" sz="quarter" idx="12"/>
          </p:nvPr>
        </p:nvSpPr>
        <p:spPr>
          <a:ln/>
        </p:spPr>
        <p:txBody>
          <a:bodyPr/>
          <a:lstStyle>
            <a:lvl1pPr>
              <a:defRPr/>
            </a:lvl1pPr>
          </a:lstStyle>
          <a:p>
            <a:fld id="{8F1E7D48-F3E2-4009-960E-7D9CB8DA9221}" type="slidenum">
              <a:rPr lang="en-US" altLang="vi-VN"/>
              <a:pPr/>
              <a:t>‹#›</a:t>
            </a:fld>
            <a:endParaRPr lang="en-US" altLang="vi-VN"/>
          </a:p>
        </p:txBody>
      </p:sp>
    </p:spTree>
    <p:extLst>
      <p:ext uri="{BB962C8B-B14F-4D97-AF65-F5344CB8AC3E}">
        <p14:creationId xmlns:p14="http://schemas.microsoft.com/office/powerpoint/2010/main" val="4069149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D67E752E-14A7-429C-A6F8-7025A40500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06B6E2EE-4DC1-445E-948D-A8E9F43C3A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83D72A01-0A90-4446-AB18-03BCBE748910}"/>
              </a:ext>
            </a:extLst>
          </p:cNvPr>
          <p:cNvSpPr>
            <a:spLocks noGrp="1" noChangeArrowheads="1"/>
          </p:cNvSpPr>
          <p:nvPr>
            <p:ph type="sldNum" sz="quarter" idx="12"/>
          </p:nvPr>
        </p:nvSpPr>
        <p:spPr>
          <a:ln/>
        </p:spPr>
        <p:txBody>
          <a:bodyPr/>
          <a:lstStyle>
            <a:lvl1pPr>
              <a:defRPr/>
            </a:lvl1pPr>
          </a:lstStyle>
          <a:p>
            <a:fld id="{802224B1-A5BE-4D40-A728-5320A5D5FBEA}" type="slidenum">
              <a:rPr lang="en-US" altLang="vi-VN"/>
              <a:pPr/>
              <a:t>‹#›</a:t>
            </a:fld>
            <a:endParaRPr lang="en-US" altLang="vi-VN"/>
          </a:p>
        </p:txBody>
      </p:sp>
    </p:spTree>
    <p:extLst>
      <p:ext uri="{BB962C8B-B14F-4D97-AF65-F5344CB8AC3E}">
        <p14:creationId xmlns:p14="http://schemas.microsoft.com/office/powerpoint/2010/main" val="1337156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DFF1288F-EE10-46D6-B09E-5AEB25E79A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9C534E1F-983D-4846-85FD-D0923F0ECF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2976F871-EA91-41DC-BDB8-05937334A029}"/>
              </a:ext>
            </a:extLst>
          </p:cNvPr>
          <p:cNvSpPr>
            <a:spLocks noGrp="1" noChangeArrowheads="1"/>
          </p:cNvSpPr>
          <p:nvPr>
            <p:ph type="sldNum" sz="quarter" idx="12"/>
          </p:nvPr>
        </p:nvSpPr>
        <p:spPr>
          <a:ln/>
        </p:spPr>
        <p:txBody>
          <a:bodyPr/>
          <a:lstStyle>
            <a:lvl1pPr>
              <a:defRPr/>
            </a:lvl1pPr>
          </a:lstStyle>
          <a:p>
            <a:fld id="{39CFE889-11A4-4B79-BD88-C07325217E15}" type="slidenum">
              <a:rPr lang="en-US" altLang="vi-VN"/>
              <a:pPr/>
              <a:t>‹#›</a:t>
            </a:fld>
            <a:endParaRPr lang="en-US" altLang="vi-VN"/>
          </a:p>
        </p:txBody>
      </p:sp>
    </p:spTree>
    <p:extLst>
      <p:ext uri="{BB962C8B-B14F-4D97-AF65-F5344CB8AC3E}">
        <p14:creationId xmlns:p14="http://schemas.microsoft.com/office/powerpoint/2010/main" val="1317620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B8038B84-C0C4-429A-B2DE-F04E18050B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51A92E27-8C2F-4120-A989-285B07CCC6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9D1911D0-A5EE-4E6E-A72B-2BDD6FFF9CD7}"/>
              </a:ext>
            </a:extLst>
          </p:cNvPr>
          <p:cNvSpPr>
            <a:spLocks noGrp="1" noChangeArrowheads="1"/>
          </p:cNvSpPr>
          <p:nvPr>
            <p:ph type="sldNum" sz="quarter" idx="12"/>
          </p:nvPr>
        </p:nvSpPr>
        <p:spPr>
          <a:ln/>
        </p:spPr>
        <p:txBody>
          <a:bodyPr/>
          <a:lstStyle>
            <a:lvl1pPr>
              <a:defRPr/>
            </a:lvl1pPr>
          </a:lstStyle>
          <a:p>
            <a:fld id="{8FB9D7BB-FDE8-4859-AA8E-04CAA0544A56}" type="slidenum">
              <a:rPr lang="en-US" altLang="vi-VN"/>
              <a:pPr/>
              <a:t>‹#›</a:t>
            </a:fld>
            <a:endParaRPr lang="en-US" altLang="vi-VN"/>
          </a:p>
        </p:txBody>
      </p:sp>
    </p:spTree>
    <p:extLst>
      <p:ext uri="{BB962C8B-B14F-4D97-AF65-F5344CB8AC3E}">
        <p14:creationId xmlns:p14="http://schemas.microsoft.com/office/powerpoint/2010/main" val="2344753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990E1B73-AE0D-4312-A3BD-F89F8E18AB3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09514600-0662-4983-AFA1-7BE02B4D01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10EA888E-D4EA-4954-BB67-1A00ED9B5522}"/>
              </a:ext>
            </a:extLst>
          </p:cNvPr>
          <p:cNvSpPr>
            <a:spLocks noGrp="1" noChangeArrowheads="1"/>
          </p:cNvSpPr>
          <p:nvPr>
            <p:ph type="sldNum" sz="quarter" idx="12"/>
          </p:nvPr>
        </p:nvSpPr>
        <p:spPr>
          <a:ln/>
        </p:spPr>
        <p:txBody>
          <a:bodyPr/>
          <a:lstStyle>
            <a:lvl1pPr>
              <a:defRPr/>
            </a:lvl1pPr>
          </a:lstStyle>
          <a:p>
            <a:fld id="{36907EFE-4AEC-4423-9EF8-D468DCF4F886}" type="slidenum">
              <a:rPr lang="en-US" altLang="vi-VN"/>
              <a:pPr/>
              <a:t>‹#›</a:t>
            </a:fld>
            <a:endParaRPr lang="en-US" altLang="vi-VN"/>
          </a:p>
        </p:txBody>
      </p:sp>
    </p:spTree>
    <p:extLst>
      <p:ext uri="{BB962C8B-B14F-4D97-AF65-F5344CB8AC3E}">
        <p14:creationId xmlns:p14="http://schemas.microsoft.com/office/powerpoint/2010/main" val="12080646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5E47D011-E850-41D3-A005-AB629A61EB7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114CEBFB-C155-4231-B366-3F4AFBE713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C84635C2-8923-4B5C-BF0E-ADFD8733BB8B}"/>
              </a:ext>
            </a:extLst>
          </p:cNvPr>
          <p:cNvSpPr>
            <a:spLocks noGrp="1" noChangeArrowheads="1"/>
          </p:cNvSpPr>
          <p:nvPr>
            <p:ph type="sldNum" sz="quarter" idx="12"/>
          </p:nvPr>
        </p:nvSpPr>
        <p:spPr>
          <a:ln/>
        </p:spPr>
        <p:txBody>
          <a:bodyPr/>
          <a:lstStyle>
            <a:lvl1pPr>
              <a:defRPr/>
            </a:lvl1pPr>
          </a:lstStyle>
          <a:p>
            <a:fld id="{6B0BE348-2ADF-4CDC-846D-DF8029D74358}" type="slidenum">
              <a:rPr lang="en-US" altLang="vi-VN"/>
              <a:pPr/>
              <a:t>‹#›</a:t>
            </a:fld>
            <a:endParaRPr lang="en-US" altLang="vi-VN"/>
          </a:p>
        </p:txBody>
      </p:sp>
    </p:spTree>
    <p:extLst>
      <p:ext uri="{BB962C8B-B14F-4D97-AF65-F5344CB8AC3E}">
        <p14:creationId xmlns:p14="http://schemas.microsoft.com/office/powerpoint/2010/main" val="423669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4AA502D9-256C-4B0D-978C-E7519CFB3DA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F423140C-81EC-472E-B7A7-93FA54DBD3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F389D1D3-D8BF-4C70-9658-A46AA5866C44}"/>
              </a:ext>
            </a:extLst>
          </p:cNvPr>
          <p:cNvSpPr>
            <a:spLocks noGrp="1" noChangeArrowheads="1"/>
          </p:cNvSpPr>
          <p:nvPr>
            <p:ph type="sldNum" sz="quarter" idx="12"/>
          </p:nvPr>
        </p:nvSpPr>
        <p:spPr>
          <a:ln/>
        </p:spPr>
        <p:txBody>
          <a:bodyPr/>
          <a:lstStyle>
            <a:lvl1pPr>
              <a:defRPr/>
            </a:lvl1pPr>
          </a:lstStyle>
          <a:p>
            <a:fld id="{20D1325A-A3CB-484E-8891-E7E38DEA0D89}" type="slidenum">
              <a:rPr lang="en-US" altLang="vi-VN"/>
              <a:pPr/>
              <a:t>‹#›</a:t>
            </a:fld>
            <a:endParaRPr lang="en-US" altLang="vi-VN"/>
          </a:p>
        </p:txBody>
      </p:sp>
    </p:spTree>
    <p:extLst>
      <p:ext uri="{BB962C8B-B14F-4D97-AF65-F5344CB8AC3E}">
        <p14:creationId xmlns:p14="http://schemas.microsoft.com/office/powerpoint/2010/main" val="92551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C7CE12-4826-49E2-AE68-2217EA44BD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3924169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CD3C76CA-CE97-43BA-A58D-97D282A287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FA3CC4DA-FC99-4918-B06D-7DBF7FCBC7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E4955D6D-3638-4E8C-85F5-97ED93364A3E}"/>
              </a:ext>
            </a:extLst>
          </p:cNvPr>
          <p:cNvSpPr>
            <a:spLocks noGrp="1" noChangeArrowheads="1"/>
          </p:cNvSpPr>
          <p:nvPr>
            <p:ph type="sldNum" sz="quarter" idx="12"/>
          </p:nvPr>
        </p:nvSpPr>
        <p:spPr>
          <a:ln/>
        </p:spPr>
        <p:txBody>
          <a:bodyPr/>
          <a:lstStyle>
            <a:lvl1pPr>
              <a:defRPr/>
            </a:lvl1pPr>
          </a:lstStyle>
          <a:p>
            <a:fld id="{8962D43C-09F5-4B7B-932B-A64DFA85B348}" type="slidenum">
              <a:rPr lang="en-US" altLang="vi-VN"/>
              <a:pPr/>
              <a:t>‹#›</a:t>
            </a:fld>
            <a:endParaRPr lang="en-US" altLang="vi-VN"/>
          </a:p>
        </p:txBody>
      </p:sp>
    </p:spTree>
    <p:extLst>
      <p:ext uri="{BB962C8B-B14F-4D97-AF65-F5344CB8AC3E}">
        <p14:creationId xmlns:p14="http://schemas.microsoft.com/office/powerpoint/2010/main" val="3814648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D6A27622-1CF4-49E3-B12D-89F74C1131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B081AA82-8DC2-4C00-9109-B3CC49C21E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C6DE61F5-E11E-4004-B6A5-0E55DFF5D2B8}"/>
              </a:ext>
            </a:extLst>
          </p:cNvPr>
          <p:cNvSpPr>
            <a:spLocks noGrp="1" noChangeArrowheads="1"/>
          </p:cNvSpPr>
          <p:nvPr>
            <p:ph type="sldNum" sz="quarter" idx="12"/>
          </p:nvPr>
        </p:nvSpPr>
        <p:spPr>
          <a:ln/>
        </p:spPr>
        <p:txBody>
          <a:bodyPr/>
          <a:lstStyle>
            <a:lvl1pPr>
              <a:defRPr/>
            </a:lvl1pPr>
          </a:lstStyle>
          <a:p>
            <a:fld id="{D0533834-7AA2-4508-A229-0D0DF1B34677}" type="slidenum">
              <a:rPr lang="en-US" altLang="vi-VN"/>
              <a:pPr/>
              <a:t>‹#›</a:t>
            </a:fld>
            <a:endParaRPr lang="en-US" altLang="vi-VN"/>
          </a:p>
        </p:txBody>
      </p:sp>
    </p:spTree>
    <p:extLst>
      <p:ext uri="{BB962C8B-B14F-4D97-AF65-F5344CB8AC3E}">
        <p14:creationId xmlns:p14="http://schemas.microsoft.com/office/powerpoint/2010/main" val="3319231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A3748BDE-8AD9-4587-8204-C7D9E92D1B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24F57394-2DC1-426A-A6DC-F2BC0E3ED2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2615D1B8-503D-40B4-9D77-2CAFE393912C}"/>
              </a:ext>
            </a:extLst>
          </p:cNvPr>
          <p:cNvSpPr>
            <a:spLocks noGrp="1" noChangeArrowheads="1"/>
          </p:cNvSpPr>
          <p:nvPr>
            <p:ph type="sldNum" sz="quarter" idx="12"/>
          </p:nvPr>
        </p:nvSpPr>
        <p:spPr>
          <a:ln/>
        </p:spPr>
        <p:txBody>
          <a:bodyPr/>
          <a:lstStyle>
            <a:lvl1pPr>
              <a:defRPr/>
            </a:lvl1pPr>
          </a:lstStyle>
          <a:p>
            <a:fld id="{7C16A6DD-346C-48D7-BAB0-27D945E66BDC}" type="slidenum">
              <a:rPr lang="en-US" altLang="vi-VN"/>
              <a:pPr/>
              <a:t>‹#›</a:t>
            </a:fld>
            <a:endParaRPr lang="en-US" altLang="vi-VN"/>
          </a:p>
        </p:txBody>
      </p:sp>
    </p:spTree>
    <p:extLst>
      <p:ext uri="{BB962C8B-B14F-4D97-AF65-F5344CB8AC3E}">
        <p14:creationId xmlns:p14="http://schemas.microsoft.com/office/powerpoint/2010/main" val="413611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168D67CF-EA63-4CA2-BC6A-254641D087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293E9C4D-1779-4140-B899-05EECD01406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205EE54B-6941-4742-9518-C8799A745A2F}"/>
              </a:ext>
            </a:extLst>
          </p:cNvPr>
          <p:cNvSpPr>
            <a:spLocks noGrp="1" noChangeArrowheads="1"/>
          </p:cNvSpPr>
          <p:nvPr>
            <p:ph type="sldNum" sz="quarter" idx="12"/>
          </p:nvPr>
        </p:nvSpPr>
        <p:spPr>
          <a:ln/>
        </p:spPr>
        <p:txBody>
          <a:bodyPr/>
          <a:lstStyle>
            <a:lvl1pPr>
              <a:defRPr/>
            </a:lvl1pPr>
          </a:lstStyle>
          <a:p>
            <a:fld id="{FC0C0A88-C2D3-46A8-9C45-5301BC65A8CF}" type="slidenum">
              <a:rPr lang="en-US" altLang="vi-VN"/>
              <a:pPr/>
              <a:t>‹#›</a:t>
            </a:fld>
            <a:endParaRPr lang="en-US" altLang="vi-VN"/>
          </a:p>
        </p:txBody>
      </p:sp>
    </p:spTree>
    <p:extLst>
      <p:ext uri="{BB962C8B-B14F-4D97-AF65-F5344CB8AC3E}">
        <p14:creationId xmlns:p14="http://schemas.microsoft.com/office/powerpoint/2010/main" val="4244316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464BECF6-405A-47AD-A0DF-2B95C8FC2B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9537366-8AD6-4E55-B1D1-CBBD647F8F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F6AA4AD1-9E20-451D-9418-DCC5E39E8AA7}"/>
              </a:ext>
            </a:extLst>
          </p:cNvPr>
          <p:cNvSpPr>
            <a:spLocks noGrp="1" noChangeArrowheads="1"/>
          </p:cNvSpPr>
          <p:nvPr>
            <p:ph type="sldNum" sz="quarter" idx="12"/>
          </p:nvPr>
        </p:nvSpPr>
        <p:spPr>
          <a:ln/>
        </p:spPr>
        <p:txBody>
          <a:bodyPr/>
          <a:lstStyle>
            <a:lvl1pPr>
              <a:defRPr/>
            </a:lvl1pPr>
          </a:lstStyle>
          <a:p>
            <a:pPr>
              <a:defRPr/>
            </a:pPr>
            <a:fld id="{05B49C6F-DBD8-44ED-87ED-7F92F684A7FE}" type="slidenum">
              <a:rPr lang="en-US" altLang="vi-VN"/>
              <a:pPr>
                <a:defRPr/>
              </a:pPr>
              <a:t>‹#›</a:t>
            </a:fld>
            <a:endParaRPr lang="en-US" altLang="vi-VN"/>
          </a:p>
        </p:txBody>
      </p:sp>
    </p:spTree>
    <p:extLst>
      <p:ext uri="{BB962C8B-B14F-4D97-AF65-F5344CB8AC3E}">
        <p14:creationId xmlns:p14="http://schemas.microsoft.com/office/powerpoint/2010/main" val="1496198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44BF150C-BA66-4E0B-AA9E-4CC926F1A6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F8F3C6F4-D3B1-427F-AED6-D6D0C40A83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D067A077-D6C3-428D-8ADB-B952CF0E2E54}"/>
              </a:ext>
            </a:extLst>
          </p:cNvPr>
          <p:cNvSpPr>
            <a:spLocks noGrp="1" noChangeArrowheads="1"/>
          </p:cNvSpPr>
          <p:nvPr>
            <p:ph type="sldNum" sz="quarter" idx="12"/>
          </p:nvPr>
        </p:nvSpPr>
        <p:spPr>
          <a:ln/>
        </p:spPr>
        <p:txBody>
          <a:bodyPr/>
          <a:lstStyle>
            <a:lvl1pPr>
              <a:defRPr/>
            </a:lvl1pPr>
          </a:lstStyle>
          <a:p>
            <a:pPr>
              <a:defRPr/>
            </a:pPr>
            <a:fld id="{0911510E-4ACD-4FE5-A9E7-2049E00F4B3C}" type="slidenum">
              <a:rPr lang="en-US" altLang="vi-VN"/>
              <a:pPr>
                <a:defRPr/>
              </a:pPr>
              <a:t>‹#›</a:t>
            </a:fld>
            <a:endParaRPr lang="en-US" altLang="vi-VN"/>
          </a:p>
        </p:txBody>
      </p:sp>
    </p:spTree>
    <p:extLst>
      <p:ext uri="{BB962C8B-B14F-4D97-AF65-F5344CB8AC3E}">
        <p14:creationId xmlns:p14="http://schemas.microsoft.com/office/powerpoint/2010/main" val="4063696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138FBE67-E384-4F1E-A82B-920685E0BA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E8965E2D-82E7-48B5-83E0-971096AD5C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E0EDC0AE-74D4-46CC-870A-26FCE16DEEAD}"/>
              </a:ext>
            </a:extLst>
          </p:cNvPr>
          <p:cNvSpPr>
            <a:spLocks noGrp="1" noChangeArrowheads="1"/>
          </p:cNvSpPr>
          <p:nvPr>
            <p:ph type="sldNum" sz="quarter" idx="12"/>
          </p:nvPr>
        </p:nvSpPr>
        <p:spPr>
          <a:ln/>
        </p:spPr>
        <p:txBody>
          <a:bodyPr/>
          <a:lstStyle>
            <a:lvl1pPr>
              <a:defRPr/>
            </a:lvl1pPr>
          </a:lstStyle>
          <a:p>
            <a:pPr>
              <a:defRPr/>
            </a:pPr>
            <a:fld id="{990A0726-288E-4D8C-B89D-33B391DCDF13}" type="slidenum">
              <a:rPr lang="en-US" altLang="vi-VN"/>
              <a:pPr>
                <a:defRPr/>
              </a:pPr>
              <a:t>‹#›</a:t>
            </a:fld>
            <a:endParaRPr lang="en-US" altLang="vi-VN"/>
          </a:p>
        </p:txBody>
      </p:sp>
    </p:spTree>
    <p:extLst>
      <p:ext uri="{BB962C8B-B14F-4D97-AF65-F5344CB8AC3E}">
        <p14:creationId xmlns:p14="http://schemas.microsoft.com/office/powerpoint/2010/main" val="305592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98567C52-443A-486E-B8A4-796D22A415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7EFAC729-313E-4D92-9065-20CA259A57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A811A1E9-68F8-42EF-9C5F-257C4ED5F3B1}"/>
              </a:ext>
            </a:extLst>
          </p:cNvPr>
          <p:cNvSpPr>
            <a:spLocks noGrp="1" noChangeArrowheads="1"/>
          </p:cNvSpPr>
          <p:nvPr>
            <p:ph type="sldNum" sz="quarter" idx="12"/>
          </p:nvPr>
        </p:nvSpPr>
        <p:spPr>
          <a:ln/>
        </p:spPr>
        <p:txBody>
          <a:bodyPr/>
          <a:lstStyle>
            <a:lvl1pPr>
              <a:defRPr/>
            </a:lvl1pPr>
          </a:lstStyle>
          <a:p>
            <a:pPr>
              <a:defRPr/>
            </a:pPr>
            <a:fld id="{52CBF051-CCA8-4800-A621-053ED4DC1A71}" type="slidenum">
              <a:rPr lang="en-US" altLang="vi-VN"/>
              <a:pPr>
                <a:defRPr/>
              </a:pPr>
              <a:t>‹#›</a:t>
            </a:fld>
            <a:endParaRPr lang="en-US" altLang="vi-VN"/>
          </a:p>
        </p:txBody>
      </p:sp>
    </p:spTree>
    <p:extLst>
      <p:ext uri="{BB962C8B-B14F-4D97-AF65-F5344CB8AC3E}">
        <p14:creationId xmlns:p14="http://schemas.microsoft.com/office/powerpoint/2010/main" val="1990851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C754B344-9423-456D-9114-4A484D4D170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5198AE04-C1C3-45C5-88FC-B7667028AF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2958674B-DA43-4B43-A6E6-427F0788C1DC}"/>
              </a:ext>
            </a:extLst>
          </p:cNvPr>
          <p:cNvSpPr>
            <a:spLocks noGrp="1" noChangeArrowheads="1"/>
          </p:cNvSpPr>
          <p:nvPr>
            <p:ph type="sldNum" sz="quarter" idx="12"/>
          </p:nvPr>
        </p:nvSpPr>
        <p:spPr>
          <a:ln/>
        </p:spPr>
        <p:txBody>
          <a:bodyPr/>
          <a:lstStyle>
            <a:lvl1pPr>
              <a:defRPr/>
            </a:lvl1pPr>
          </a:lstStyle>
          <a:p>
            <a:pPr>
              <a:defRPr/>
            </a:pPr>
            <a:fld id="{2ECDF18F-3366-40D4-A8ED-F24A9354E17F}" type="slidenum">
              <a:rPr lang="en-US" altLang="vi-VN"/>
              <a:pPr>
                <a:defRPr/>
              </a:pPr>
              <a:t>‹#›</a:t>
            </a:fld>
            <a:endParaRPr lang="en-US" altLang="vi-VN"/>
          </a:p>
        </p:txBody>
      </p:sp>
    </p:spTree>
    <p:extLst>
      <p:ext uri="{BB962C8B-B14F-4D97-AF65-F5344CB8AC3E}">
        <p14:creationId xmlns:p14="http://schemas.microsoft.com/office/powerpoint/2010/main" val="831322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DC699496-5711-4687-AA69-9CD4437E48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E384549E-8F5E-4278-BF8D-E2569228DE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89286513-34BA-4FA7-8F14-03655C0C0306}"/>
              </a:ext>
            </a:extLst>
          </p:cNvPr>
          <p:cNvSpPr>
            <a:spLocks noGrp="1" noChangeArrowheads="1"/>
          </p:cNvSpPr>
          <p:nvPr>
            <p:ph type="sldNum" sz="quarter" idx="12"/>
          </p:nvPr>
        </p:nvSpPr>
        <p:spPr>
          <a:ln/>
        </p:spPr>
        <p:txBody>
          <a:bodyPr/>
          <a:lstStyle>
            <a:lvl1pPr>
              <a:defRPr/>
            </a:lvl1pPr>
          </a:lstStyle>
          <a:p>
            <a:pPr>
              <a:defRPr/>
            </a:pPr>
            <a:fld id="{68B60E10-E228-4740-9301-68C6B849B692}" type="slidenum">
              <a:rPr lang="en-US" altLang="vi-VN"/>
              <a:pPr>
                <a:defRPr/>
              </a:pPr>
              <a:t>‹#›</a:t>
            </a:fld>
            <a:endParaRPr lang="en-US" altLang="vi-VN"/>
          </a:p>
        </p:txBody>
      </p:sp>
    </p:spTree>
    <p:extLst>
      <p:ext uri="{BB962C8B-B14F-4D97-AF65-F5344CB8AC3E}">
        <p14:creationId xmlns:p14="http://schemas.microsoft.com/office/powerpoint/2010/main" val="2057886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C7CE12-4826-49E2-AE68-2217EA44BD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1591728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B7223E20-7479-44CD-B4BD-CE14E437EDA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1F1419B1-FEE2-44AB-B327-DFDD6C8AF7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59A41C70-5688-45EF-8779-5D48B1BF8F01}"/>
              </a:ext>
            </a:extLst>
          </p:cNvPr>
          <p:cNvSpPr>
            <a:spLocks noGrp="1" noChangeArrowheads="1"/>
          </p:cNvSpPr>
          <p:nvPr>
            <p:ph type="sldNum" sz="quarter" idx="12"/>
          </p:nvPr>
        </p:nvSpPr>
        <p:spPr>
          <a:ln/>
        </p:spPr>
        <p:txBody>
          <a:bodyPr/>
          <a:lstStyle>
            <a:lvl1pPr>
              <a:defRPr/>
            </a:lvl1pPr>
          </a:lstStyle>
          <a:p>
            <a:pPr>
              <a:defRPr/>
            </a:pPr>
            <a:fld id="{62692AFD-77FF-4B64-9731-F0C749529466}" type="slidenum">
              <a:rPr lang="en-US" altLang="vi-VN"/>
              <a:pPr>
                <a:defRPr/>
              </a:pPr>
              <a:t>‹#›</a:t>
            </a:fld>
            <a:endParaRPr lang="en-US" altLang="vi-VN"/>
          </a:p>
        </p:txBody>
      </p:sp>
    </p:spTree>
    <p:extLst>
      <p:ext uri="{BB962C8B-B14F-4D97-AF65-F5344CB8AC3E}">
        <p14:creationId xmlns:p14="http://schemas.microsoft.com/office/powerpoint/2010/main" val="3530971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C18F107F-3152-4364-9C61-57D8ADC561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0FF24733-2F51-4335-806C-87A81A6F68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1C195AEE-3D69-4B28-A370-2AFDC4CBFFAA}"/>
              </a:ext>
            </a:extLst>
          </p:cNvPr>
          <p:cNvSpPr>
            <a:spLocks noGrp="1" noChangeArrowheads="1"/>
          </p:cNvSpPr>
          <p:nvPr>
            <p:ph type="sldNum" sz="quarter" idx="12"/>
          </p:nvPr>
        </p:nvSpPr>
        <p:spPr>
          <a:ln/>
        </p:spPr>
        <p:txBody>
          <a:bodyPr/>
          <a:lstStyle>
            <a:lvl1pPr>
              <a:defRPr/>
            </a:lvl1pPr>
          </a:lstStyle>
          <a:p>
            <a:pPr>
              <a:defRPr/>
            </a:pPr>
            <a:fld id="{C0F2B21A-6664-4E22-85CE-378A5F0643E7}" type="slidenum">
              <a:rPr lang="en-US" altLang="vi-VN"/>
              <a:pPr>
                <a:defRPr/>
              </a:pPr>
              <a:t>‹#›</a:t>
            </a:fld>
            <a:endParaRPr lang="en-US" altLang="vi-VN"/>
          </a:p>
        </p:txBody>
      </p:sp>
    </p:spTree>
    <p:extLst>
      <p:ext uri="{BB962C8B-B14F-4D97-AF65-F5344CB8AC3E}">
        <p14:creationId xmlns:p14="http://schemas.microsoft.com/office/powerpoint/2010/main" val="2887273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DECC2CC6-CD87-4A8A-B532-5755514F28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A726B194-12EA-4C1D-8C76-C0D0F6504D2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C9F3A449-0183-47BC-8B62-D3C0DB1ADA45}"/>
              </a:ext>
            </a:extLst>
          </p:cNvPr>
          <p:cNvSpPr>
            <a:spLocks noGrp="1" noChangeArrowheads="1"/>
          </p:cNvSpPr>
          <p:nvPr>
            <p:ph type="sldNum" sz="quarter" idx="12"/>
          </p:nvPr>
        </p:nvSpPr>
        <p:spPr>
          <a:ln/>
        </p:spPr>
        <p:txBody>
          <a:bodyPr/>
          <a:lstStyle>
            <a:lvl1pPr>
              <a:defRPr/>
            </a:lvl1pPr>
          </a:lstStyle>
          <a:p>
            <a:pPr>
              <a:defRPr/>
            </a:pPr>
            <a:fld id="{9973FFFE-2BA5-4E50-9196-E0A195286E2D}" type="slidenum">
              <a:rPr lang="en-US" altLang="vi-VN"/>
              <a:pPr>
                <a:defRPr/>
              </a:pPr>
              <a:t>‹#›</a:t>
            </a:fld>
            <a:endParaRPr lang="en-US" altLang="vi-VN"/>
          </a:p>
        </p:txBody>
      </p:sp>
    </p:spTree>
    <p:extLst>
      <p:ext uri="{BB962C8B-B14F-4D97-AF65-F5344CB8AC3E}">
        <p14:creationId xmlns:p14="http://schemas.microsoft.com/office/powerpoint/2010/main" val="25375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6BE6DA33-8826-48B9-BF0B-494566C340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08937AE8-6052-4A05-9604-E42C5AD837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0E719042-8BD2-4255-8EAD-DE98243A1BF3}"/>
              </a:ext>
            </a:extLst>
          </p:cNvPr>
          <p:cNvSpPr>
            <a:spLocks noGrp="1" noChangeArrowheads="1"/>
          </p:cNvSpPr>
          <p:nvPr>
            <p:ph type="sldNum" sz="quarter" idx="12"/>
          </p:nvPr>
        </p:nvSpPr>
        <p:spPr>
          <a:ln/>
        </p:spPr>
        <p:txBody>
          <a:bodyPr/>
          <a:lstStyle>
            <a:lvl1pPr>
              <a:defRPr/>
            </a:lvl1pPr>
          </a:lstStyle>
          <a:p>
            <a:pPr>
              <a:defRPr/>
            </a:pPr>
            <a:fld id="{D8514065-58DF-41A5-AD7B-F3E50064E454}" type="slidenum">
              <a:rPr lang="en-US" altLang="vi-VN"/>
              <a:pPr>
                <a:defRPr/>
              </a:pPr>
              <a:t>‹#›</a:t>
            </a:fld>
            <a:endParaRPr lang="en-US" altLang="vi-VN"/>
          </a:p>
        </p:txBody>
      </p:sp>
    </p:spTree>
    <p:extLst>
      <p:ext uri="{BB962C8B-B14F-4D97-AF65-F5344CB8AC3E}">
        <p14:creationId xmlns:p14="http://schemas.microsoft.com/office/powerpoint/2010/main" val="3574728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111EF750-C00B-4251-A9FE-54500AF0DBC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0F807935-E20A-4180-A97A-6069CEEF2C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4D10439B-CDA0-41C1-961F-56852CAD7063}"/>
              </a:ext>
            </a:extLst>
          </p:cNvPr>
          <p:cNvSpPr>
            <a:spLocks noGrp="1" noChangeArrowheads="1"/>
          </p:cNvSpPr>
          <p:nvPr>
            <p:ph type="sldNum" sz="quarter" idx="12"/>
          </p:nvPr>
        </p:nvSpPr>
        <p:spPr>
          <a:ln/>
        </p:spPr>
        <p:txBody>
          <a:bodyPr/>
          <a:lstStyle>
            <a:lvl1pPr>
              <a:defRPr/>
            </a:lvl1pPr>
          </a:lstStyle>
          <a:p>
            <a:pPr>
              <a:defRPr/>
            </a:pPr>
            <a:fld id="{4E4C918A-C84A-431E-810D-4D160F009018}" type="slidenum">
              <a:rPr lang="en-US" altLang="vi-VN"/>
              <a:pPr>
                <a:defRPr/>
              </a:pPr>
              <a:t>‹#›</a:t>
            </a:fld>
            <a:endParaRPr lang="en-US" altLang="vi-VN"/>
          </a:p>
        </p:txBody>
      </p:sp>
    </p:spTree>
    <p:extLst>
      <p:ext uri="{BB962C8B-B14F-4D97-AF65-F5344CB8AC3E}">
        <p14:creationId xmlns:p14="http://schemas.microsoft.com/office/powerpoint/2010/main" val="3787033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 xmlns:a16="http://schemas.microsoft.com/office/drawing/2014/main" id="{E5FF0AD5-A9F2-4319-9C51-62B8A9EF084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528FFC7A-9F63-4F7C-A650-E460D24F64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7A7CDE8D-CC7A-4253-A282-8D0AA59BA85A}"/>
              </a:ext>
            </a:extLst>
          </p:cNvPr>
          <p:cNvSpPr>
            <a:spLocks noGrp="1" noChangeArrowheads="1"/>
          </p:cNvSpPr>
          <p:nvPr>
            <p:ph type="sldNum" sz="quarter" idx="12"/>
          </p:nvPr>
        </p:nvSpPr>
        <p:spPr>
          <a:ln/>
        </p:spPr>
        <p:txBody>
          <a:bodyPr/>
          <a:lstStyle>
            <a:lvl1pPr>
              <a:defRPr/>
            </a:lvl1pPr>
          </a:lstStyle>
          <a:p>
            <a:pPr>
              <a:defRPr/>
            </a:pPr>
            <a:fld id="{21BC0744-081E-4284-A90E-46F0833B6AD6}" type="slidenum">
              <a:rPr lang="en-US" altLang="vi-VN"/>
              <a:pPr>
                <a:defRPr/>
              </a:pPr>
              <a:t>‹#›</a:t>
            </a:fld>
            <a:endParaRPr lang="en-US" altLang="vi-VN"/>
          </a:p>
        </p:txBody>
      </p:sp>
    </p:spTree>
    <p:extLst>
      <p:ext uri="{BB962C8B-B14F-4D97-AF65-F5344CB8AC3E}">
        <p14:creationId xmlns:p14="http://schemas.microsoft.com/office/powerpoint/2010/main" val="541994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4A46419E-F05D-4D01-A591-D3544931614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B2294C73-932B-478A-8C4C-13B0210E9A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3FE4C357-5F78-4DE8-9F49-B3D5AE8E6169}"/>
              </a:ext>
            </a:extLst>
          </p:cNvPr>
          <p:cNvSpPr>
            <a:spLocks noGrp="1" noChangeArrowheads="1"/>
          </p:cNvSpPr>
          <p:nvPr>
            <p:ph type="sldNum" sz="quarter" idx="12"/>
          </p:nvPr>
        </p:nvSpPr>
        <p:spPr>
          <a:ln/>
        </p:spPr>
        <p:txBody>
          <a:bodyPr/>
          <a:lstStyle>
            <a:lvl1pPr>
              <a:defRPr/>
            </a:lvl1pPr>
          </a:lstStyle>
          <a:p>
            <a:pPr>
              <a:defRPr/>
            </a:pPr>
            <a:fld id="{CB9C9F84-20E9-45BE-9A84-F651DC850253}" type="slidenum">
              <a:rPr lang="en-US" altLang="vi-VN"/>
              <a:pPr>
                <a:defRPr/>
              </a:pPr>
              <a:t>‹#›</a:t>
            </a:fld>
            <a:endParaRPr lang="en-US" altLang="vi-VN"/>
          </a:p>
        </p:txBody>
      </p:sp>
    </p:spTree>
    <p:extLst>
      <p:ext uri="{BB962C8B-B14F-4D97-AF65-F5344CB8AC3E}">
        <p14:creationId xmlns:p14="http://schemas.microsoft.com/office/powerpoint/2010/main" val="1006856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 xmlns:a16="http://schemas.microsoft.com/office/drawing/2014/main" id="{E289F4C5-3036-4B9A-8BFC-14652727FB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D3D69DE8-D8BD-4344-B585-38B0ABE776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A260AECC-4A22-4D09-B7A9-27252745B0FF}"/>
              </a:ext>
            </a:extLst>
          </p:cNvPr>
          <p:cNvSpPr>
            <a:spLocks noGrp="1" noChangeArrowheads="1"/>
          </p:cNvSpPr>
          <p:nvPr>
            <p:ph type="sldNum" sz="quarter" idx="12"/>
          </p:nvPr>
        </p:nvSpPr>
        <p:spPr>
          <a:ln/>
        </p:spPr>
        <p:txBody>
          <a:bodyPr/>
          <a:lstStyle>
            <a:lvl1pPr>
              <a:defRPr/>
            </a:lvl1pPr>
          </a:lstStyle>
          <a:p>
            <a:pPr>
              <a:defRPr/>
            </a:pPr>
            <a:fld id="{6E4DBAAD-6A81-466C-A931-88DAFC699B83}" type="slidenum">
              <a:rPr lang="en-US" altLang="vi-VN"/>
              <a:pPr>
                <a:defRPr/>
              </a:pPr>
              <a:t>‹#›</a:t>
            </a:fld>
            <a:endParaRPr lang="en-US" altLang="vi-VN"/>
          </a:p>
        </p:txBody>
      </p:sp>
    </p:spTree>
    <p:extLst>
      <p:ext uri="{BB962C8B-B14F-4D97-AF65-F5344CB8AC3E}">
        <p14:creationId xmlns:p14="http://schemas.microsoft.com/office/powerpoint/2010/main" val="3405236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 xmlns:a16="http://schemas.microsoft.com/office/drawing/2014/main" id="{36DC2AE1-8D97-4CEA-B314-EBBD307F4B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496040E6-2B07-4208-8808-3D4E7C5C8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C24A695D-65AB-44F4-AFFC-B5F97709FE47}"/>
              </a:ext>
            </a:extLst>
          </p:cNvPr>
          <p:cNvSpPr>
            <a:spLocks noGrp="1" noChangeArrowheads="1"/>
          </p:cNvSpPr>
          <p:nvPr>
            <p:ph type="sldNum" sz="quarter" idx="12"/>
          </p:nvPr>
        </p:nvSpPr>
        <p:spPr>
          <a:ln/>
        </p:spPr>
        <p:txBody>
          <a:bodyPr/>
          <a:lstStyle>
            <a:lvl1pPr>
              <a:defRPr/>
            </a:lvl1pPr>
          </a:lstStyle>
          <a:p>
            <a:pPr>
              <a:defRPr/>
            </a:pPr>
            <a:fld id="{9B8BA384-6721-4AA5-B423-685AB438F6FC}" type="slidenum">
              <a:rPr lang="en-US" altLang="vi-VN"/>
              <a:pPr>
                <a:defRPr/>
              </a:pPr>
              <a:t>‹#›</a:t>
            </a:fld>
            <a:endParaRPr lang="en-US" altLang="vi-VN"/>
          </a:p>
        </p:txBody>
      </p:sp>
    </p:spTree>
    <p:extLst>
      <p:ext uri="{BB962C8B-B14F-4D97-AF65-F5344CB8AC3E}">
        <p14:creationId xmlns:p14="http://schemas.microsoft.com/office/powerpoint/2010/main" val="10093316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 xmlns:a16="http://schemas.microsoft.com/office/drawing/2014/main" id="{801D774D-39BA-4F41-A931-33FB8481AF6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 xmlns:a16="http://schemas.microsoft.com/office/drawing/2014/main" id="{EE3E0130-D3E4-4B3A-B134-4B1CA48324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 xmlns:a16="http://schemas.microsoft.com/office/drawing/2014/main" id="{56A3B09D-A31F-4EE0-8028-B7B76668D56C}"/>
              </a:ext>
            </a:extLst>
          </p:cNvPr>
          <p:cNvSpPr>
            <a:spLocks noGrp="1" noChangeArrowheads="1"/>
          </p:cNvSpPr>
          <p:nvPr>
            <p:ph type="sldNum" sz="quarter" idx="12"/>
          </p:nvPr>
        </p:nvSpPr>
        <p:spPr>
          <a:ln/>
        </p:spPr>
        <p:txBody>
          <a:bodyPr/>
          <a:lstStyle>
            <a:lvl1pPr>
              <a:defRPr/>
            </a:lvl1pPr>
          </a:lstStyle>
          <a:p>
            <a:pPr>
              <a:defRPr/>
            </a:pPr>
            <a:fld id="{52211842-E487-414F-B130-8F314F24DF12}" type="slidenum">
              <a:rPr lang="en-US" altLang="vi-VN"/>
              <a:pPr>
                <a:defRPr/>
              </a:pPr>
              <a:t>‹#›</a:t>
            </a:fld>
            <a:endParaRPr lang="en-US" altLang="vi-VN"/>
          </a:p>
        </p:txBody>
      </p:sp>
    </p:spTree>
    <p:extLst>
      <p:ext uri="{BB962C8B-B14F-4D97-AF65-F5344CB8AC3E}">
        <p14:creationId xmlns:p14="http://schemas.microsoft.com/office/powerpoint/2010/main" val="2437756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C7CE12-4826-49E2-AE68-2217EA44BD8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3501234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 xmlns:a16="http://schemas.microsoft.com/office/drawing/2014/main" id="{26DC5834-B92C-4802-A403-ACF662ED67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 xmlns:a16="http://schemas.microsoft.com/office/drawing/2014/main" id="{51E5E33E-09CF-44E1-BED8-80D2F39957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 xmlns:a16="http://schemas.microsoft.com/office/drawing/2014/main" id="{FDE23F1F-B050-4494-8299-CCFC0CE526B4}"/>
              </a:ext>
            </a:extLst>
          </p:cNvPr>
          <p:cNvSpPr>
            <a:spLocks noGrp="1" noChangeArrowheads="1"/>
          </p:cNvSpPr>
          <p:nvPr>
            <p:ph type="sldNum" sz="quarter" idx="12"/>
          </p:nvPr>
        </p:nvSpPr>
        <p:spPr>
          <a:ln/>
        </p:spPr>
        <p:txBody>
          <a:bodyPr/>
          <a:lstStyle>
            <a:lvl1pPr>
              <a:defRPr/>
            </a:lvl1pPr>
          </a:lstStyle>
          <a:p>
            <a:pPr>
              <a:defRPr/>
            </a:pPr>
            <a:fld id="{1823C8A5-A586-45A2-AE8C-7E207A8B6632}" type="slidenum">
              <a:rPr lang="en-US" altLang="vi-VN"/>
              <a:pPr>
                <a:defRPr/>
              </a:pPr>
              <a:t>‹#›</a:t>
            </a:fld>
            <a:endParaRPr lang="en-US" altLang="vi-VN"/>
          </a:p>
        </p:txBody>
      </p:sp>
    </p:spTree>
    <p:extLst>
      <p:ext uri="{BB962C8B-B14F-4D97-AF65-F5344CB8AC3E}">
        <p14:creationId xmlns:p14="http://schemas.microsoft.com/office/powerpoint/2010/main" val="1473356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8BF903A9-5E33-4F07-9B4A-180238DC819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 xmlns:a16="http://schemas.microsoft.com/office/drawing/2014/main" id="{443CBC28-7757-4F03-8F73-1E74F1C7F6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 xmlns:a16="http://schemas.microsoft.com/office/drawing/2014/main" id="{2FBE06C4-B2F4-469A-B6BF-E6487B9C07B7}"/>
              </a:ext>
            </a:extLst>
          </p:cNvPr>
          <p:cNvSpPr>
            <a:spLocks noGrp="1" noChangeArrowheads="1"/>
          </p:cNvSpPr>
          <p:nvPr>
            <p:ph type="sldNum" sz="quarter" idx="12"/>
          </p:nvPr>
        </p:nvSpPr>
        <p:spPr>
          <a:ln/>
        </p:spPr>
        <p:txBody>
          <a:bodyPr/>
          <a:lstStyle>
            <a:lvl1pPr>
              <a:defRPr/>
            </a:lvl1pPr>
          </a:lstStyle>
          <a:p>
            <a:pPr>
              <a:defRPr/>
            </a:pPr>
            <a:fld id="{B4CAB1B1-A7F2-4ACC-B60A-D365DA9015B2}" type="slidenum">
              <a:rPr lang="en-US" altLang="vi-VN"/>
              <a:pPr>
                <a:defRPr/>
              </a:pPr>
              <a:t>‹#›</a:t>
            </a:fld>
            <a:endParaRPr lang="en-US" altLang="vi-VN"/>
          </a:p>
        </p:txBody>
      </p:sp>
    </p:spTree>
    <p:extLst>
      <p:ext uri="{BB962C8B-B14F-4D97-AF65-F5344CB8AC3E}">
        <p14:creationId xmlns:p14="http://schemas.microsoft.com/office/powerpoint/2010/main" val="4094859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8E6911B8-D09C-40DB-80C9-3F6110942BF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9695B07B-D3C4-4DA7-951E-C5C0C3C172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C82F9E66-21F4-4AF6-AF31-B9D23205746D}"/>
              </a:ext>
            </a:extLst>
          </p:cNvPr>
          <p:cNvSpPr>
            <a:spLocks noGrp="1" noChangeArrowheads="1"/>
          </p:cNvSpPr>
          <p:nvPr>
            <p:ph type="sldNum" sz="quarter" idx="12"/>
          </p:nvPr>
        </p:nvSpPr>
        <p:spPr>
          <a:ln/>
        </p:spPr>
        <p:txBody>
          <a:bodyPr/>
          <a:lstStyle>
            <a:lvl1pPr>
              <a:defRPr/>
            </a:lvl1pPr>
          </a:lstStyle>
          <a:p>
            <a:pPr>
              <a:defRPr/>
            </a:pPr>
            <a:fld id="{94C1A1DF-0B20-40B9-98D4-59693298E1C7}" type="slidenum">
              <a:rPr lang="en-US" altLang="vi-VN"/>
              <a:pPr>
                <a:defRPr/>
              </a:pPr>
              <a:t>‹#›</a:t>
            </a:fld>
            <a:endParaRPr lang="en-US" altLang="vi-VN"/>
          </a:p>
        </p:txBody>
      </p:sp>
    </p:spTree>
    <p:extLst>
      <p:ext uri="{BB962C8B-B14F-4D97-AF65-F5344CB8AC3E}">
        <p14:creationId xmlns:p14="http://schemas.microsoft.com/office/powerpoint/2010/main" val="166735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 xmlns:a16="http://schemas.microsoft.com/office/drawing/2014/main" id="{5E4C64AC-7291-4C9C-BB5F-A494B1CBF22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 xmlns:a16="http://schemas.microsoft.com/office/drawing/2014/main" id="{6EE549CC-9F60-4B6A-A9D6-C914B40553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 xmlns:a16="http://schemas.microsoft.com/office/drawing/2014/main" id="{7BDF81DD-9EB6-4ABD-9B44-B18BF07FB7F1}"/>
              </a:ext>
            </a:extLst>
          </p:cNvPr>
          <p:cNvSpPr>
            <a:spLocks noGrp="1" noChangeArrowheads="1"/>
          </p:cNvSpPr>
          <p:nvPr>
            <p:ph type="sldNum" sz="quarter" idx="12"/>
          </p:nvPr>
        </p:nvSpPr>
        <p:spPr>
          <a:ln/>
        </p:spPr>
        <p:txBody>
          <a:bodyPr/>
          <a:lstStyle>
            <a:lvl1pPr>
              <a:defRPr/>
            </a:lvl1pPr>
          </a:lstStyle>
          <a:p>
            <a:pPr>
              <a:defRPr/>
            </a:pPr>
            <a:fld id="{A55091A4-6D9B-4526-BCB6-A1B802E19B32}" type="slidenum">
              <a:rPr lang="en-US" altLang="vi-VN"/>
              <a:pPr>
                <a:defRPr/>
              </a:pPr>
              <a:t>‹#›</a:t>
            </a:fld>
            <a:endParaRPr lang="en-US" altLang="vi-VN"/>
          </a:p>
        </p:txBody>
      </p:sp>
    </p:spTree>
    <p:extLst>
      <p:ext uri="{BB962C8B-B14F-4D97-AF65-F5344CB8AC3E}">
        <p14:creationId xmlns:p14="http://schemas.microsoft.com/office/powerpoint/2010/main" val="14434193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F8676A5C-67AC-431B-A5BF-4887401142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C07AFF1A-7FB3-47C4-AC63-30B56564D0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2D519CCA-8D74-4C4A-994A-5804BF51B51C}"/>
              </a:ext>
            </a:extLst>
          </p:cNvPr>
          <p:cNvSpPr>
            <a:spLocks noGrp="1" noChangeArrowheads="1"/>
          </p:cNvSpPr>
          <p:nvPr>
            <p:ph type="sldNum" sz="quarter" idx="12"/>
          </p:nvPr>
        </p:nvSpPr>
        <p:spPr>
          <a:ln/>
        </p:spPr>
        <p:txBody>
          <a:bodyPr/>
          <a:lstStyle>
            <a:lvl1pPr>
              <a:defRPr/>
            </a:lvl1pPr>
          </a:lstStyle>
          <a:p>
            <a:pPr>
              <a:defRPr/>
            </a:pPr>
            <a:fld id="{B0FE2778-591D-4379-969E-F76F770845A2}" type="slidenum">
              <a:rPr lang="en-US" altLang="vi-VN"/>
              <a:pPr>
                <a:defRPr/>
              </a:pPr>
              <a:t>‹#›</a:t>
            </a:fld>
            <a:endParaRPr lang="en-US" altLang="vi-VN"/>
          </a:p>
        </p:txBody>
      </p:sp>
    </p:spTree>
    <p:extLst>
      <p:ext uri="{BB962C8B-B14F-4D97-AF65-F5344CB8AC3E}">
        <p14:creationId xmlns:p14="http://schemas.microsoft.com/office/powerpoint/2010/main" val="20427607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 xmlns:a16="http://schemas.microsoft.com/office/drawing/2014/main" id="{AE661346-F0A3-4369-B1F4-E6E04FC77F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 xmlns:a16="http://schemas.microsoft.com/office/drawing/2014/main" id="{F04F738C-A209-4238-8C5D-7A8D09B052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 xmlns:a16="http://schemas.microsoft.com/office/drawing/2014/main" id="{E31C8116-DF0A-4DB1-9C46-991AC7A082C6}"/>
              </a:ext>
            </a:extLst>
          </p:cNvPr>
          <p:cNvSpPr>
            <a:spLocks noGrp="1" noChangeArrowheads="1"/>
          </p:cNvSpPr>
          <p:nvPr>
            <p:ph type="sldNum" sz="quarter" idx="12"/>
          </p:nvPr>
        </p:nvSpPr>
        <p:spPr>
          <a:ln/>
        </p:spPr>
        <p:txBody>
          <a:bodyPr/>
          <a:lstStyle>
            <a:lvl1pPr>
              <a:defRPr/>
            </a:lvl1pPr>
          </a:lstStyle>
          <a:p>
            <a:pPr>
              <a:defRPr/>
            </a:pPr>
            <a:fld id="{D4042667-13C9-4FC0-BBBE-8175C956BA19}" type="slidenum">
              <a:rPr lang="en-US" altLang="vi-VN"/>
              <a:pPr>
                <a:defRPr/>
              </a:pPr>
              <a:t>‹#›</a:t>
            </a:fld>
            <a:endParaRPr lang="en-US" altLang="vi-VN"/>
          </a:p>
        </p:txBody>
      </p:sp>
    </p:spTree>
    <p:extLst>
      <p:ext uri="{BB962C8B-B14F-4D97-AF65-F5344CB8AC3E}">
        <p14:creationId xmlns:p14="http://schemas.microsoft.com/office/powerpoint/2010/main" val="17156572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6852D3D-45E9-4277-AF30-44590CC78739}"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836903-CCA2-471F-8CFE-354C9FADEFA4}" type="slidenum">
              <a:rPr lang="en-US" altLang="en-US"/>
              <a:pPr>
                <a:defRPr/>
              </a:pPr>
              <a:t>‹#›</a:t>
            </a:fld>
            <a:endParaRPr lang="en-US" altLang="en-US"/>
          </a:p>
        </p:txBody>
      </p:sp>
    </p:spTree>
    <p:extLst>
      <p:ext uri="{BB962C8B-B14F-4D97-AF65-F5344CB8AC3E}">
        <p14:creationId xmlns:p14="http://schemas.microsoft.com/office/powerpoint/2010/main" val="12617500"/>
      </p:ext>
    </p:extLst>
  </p:cSld>
  <p:clrMapOvr>
    <a:masterClrMapping/>
  </p:clrMapOvr>
  <p:transition spd="slow">
    <p:sndAc>
      <p:stSnd>
        <p:snd r:embed="rId1" name="chimes.wav"/>
      </p:st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DFF6EB-A11D-4053-8387-2AA72A814AE3}"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36287A-4500-4E0D-839D-4A2DA09360BB}" type="slidenum">
              <a:rPr lang="en-US" altLang="en-US"/>
              <a:pPr>
                <a:defRPr/>
              </a:pPr>
              <a:t>‹#›</a:t>
            </a:fld>
            <a:endParaRPr lang="en-US" altLang="en-US"/>
          </a:p>
        </p:txBody>
      </p:sp>
    </p:spTree>
    <p:extLst>
      <p:ext uri="{BB962C8B-B14F-4D97-AF65-F5344CB8AC3E}">
        <p14:creationId xmlns:p14="http://schemas.microsoft.com/office/powerpoint/2010/main" val="3999871280"/>
      </p:ext>
    </p:extLst>
  </p:cSld>
  <p:clrMapOvr>
    <a:masterClrMapping/>
  </p:clrMapOvr>
  <p:transition spd="slow">
    <p:sndAc>
      <p:stSnd>
        <p:snd r:embed="rId1" name="chimes.wav"/>
      </p:stSnd>
    </p:sndAc>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394121-BB06-439C-9EFB-6759DADC7A2E}"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0A7BE8E-0AF6-4531-97DF-506CC1B80ACB}" type="slidenum">
              <a:rPr lang="en-US" altLang="en-US"/>
              <a:pPr>
                <a:defRPr/>
              </a:pPr>
              <a:t>‹#›</a:t>
            </a:fld>
            <a:endParaRPr lang="en-US" altLang="en-US"/>
          </a:p>
        </p:txBody>
      </p:sp>
    </p:spTree>
    <p:extLst>
      <p:ext uri="{BB962C8B-B14F-4D97-AF65-F5344CB8AC3E}">
        <p14:creationId xmlns:p14="http://schemas.microsoft.com/office/powerpoint/2010/main" val="3617815754"/>
      </p:ext>
    </p:extLst>
  </p:cSld>
  <p:clrMapOvr>
    <a:masterClrMapping/>
  </p:clrMapOvr>
  <p:transition spd="slow">
    <p:sndAc>
      <p:stSnd>
        <p:snd r:embed="rId1" name="chimes.wav"/>
      </p:stSnd>
    </p:sndAc>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A826506-33CC-4B03-9238-7B4C6E8ECA2B}" type="datetimeFigureOut">
              <a:rPr lang="en-US">
                <a:solidFill>
                  <a:prstClr val="black">
                    <a:tint val="75000"/>
                  </a:prstClr>
                </a:solidFill>
              </a:rPr>
              <a:pPr>
                <a:defRPr/>
              </a:pPr>
              <a:t>12/4/2023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AD5C1A-D344-4FF8-BCC5-3CDD0CDFECA4}" type="slidenum">
              <a:rPr lang="en-US" altLang="en-US"/>
              <a:pPr>
                <a:defRPr/>
              </a:pPr>
              <a:t>‹#›</a:t>
            </a:fld>
            <a:endParaRPr lang="en-US" altLang="en-US"/>
          </a:p>
        </p:txBody>
      </p:sp>
    </p:spTree>
    <p:extLst>
      <p:ext uri="{BB962C8B-B14F-4D97-AF65-F5344CB8AC3E}">
        <p14:creationId xmlns:p14="http://schemas.microsoft.com/office/powerpoint/2010/main" val="2792503070"/>
      </p:ext>
    </p:extLst>
  </p:cSld>
  <p:clrMapOvr>
    <a:masterClrMapping/>
  </p:clrMapOvr>
  <p:transition spd="slow">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C7CE12-4826-49E2-AE68-2217EA44BD82}"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27414279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CCF754-ADAA-471D-B93A-066CD8BD6E8C}" type="datetimeFigureOut">
              <a:rPr lang="en-US">
                <a:solidFill>
                  <a:prstClr val="black">
                    <a:tint val="75000"/>
                  </a:prstClr>
                </a:solidFill>
              </a:rPr>
              <a:pPr>
                <a:defRPr/>
              </a:pPr>
              <a:t>12/4/2023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3432846-E066-466D-AA1C-DF92947FD01E}" type="slidenum">
              <a:rPr lang="en-US" altLang="en-US"/>
              <a:pPr>
                <a:defRPr/>
              </a:pPr>
              <a:t>‹#›</a:t>
            </a:fld>
            <a:endParaRPr lang="en-US" altLang="en-US"/>
          </a:p>
        </p:txBody>
      </p:sp>
    </p:spTree>
    <p:extLst>
      <p:ext uri="{BB962C8B-B14F-4D97-AF65-F5344CB8AC3E}">
        <p14:creationId xmlns:p14="http://schemas.microsoft.com/office/powerpoint/2010/main" val="828006654"/>
      </p:ext>
    </p:extLst>
  </p:cSld>
  <p:clrMapOvr>
    <a:masterClrMapping/>
  </p:clrMapOvr>
  <p:transition spd="slow">
    <p:sndAc>
      <p:stSnd>
        <p:snd r:embed="rId1" name="chimes.wav"/>
      </p:stSnd>
    </p:sndAc>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4154AD-4AC4-41B0-A6F5-A02BCD561B2A}" type="datetimeFigureOut">
              <a:rPr lang="en-US">
                <a:solidFill>
                  <a:prstClr val="black">
                    <a:tint val="75000"/>
                  </a:prstClr>
                </a:solidFill>
              </a:rPr>
              <a:pPr>
                <a:defRPr/>
              </a:pPr>
              <a:t>12/4/2023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C49793E-8AC9-4056-AF1A-81EB0C64AE72}" type="slidenum">
              <a:rPr lang="en-US" altLang="en-US"/>
              <a:pPr>
                <a:defRPr/>
              </a:pPr>
              <a:t>‹#›</a:t>
            </a:fld>
            <a:endParaRPr lang="en-US" altLang="en-US"/>
          </a:p>
        </p:txBody>
      </p:sp>
    </p:spTree>
    <p:extLst>
      <p:ext uri="{BB962C8B-B14F-4D97-AF65-F5344CB8AC3E}">
        <p14:creationId xmlns:p14="http://schemas.microsoft.com/office/powerpoint/2010/main" val="627757770"/>
      </p:ext>
    </p:extLst>
  </p:cSld>
  <p:clrMapOvr>
    <a:masterClrMapping/>
  </p:clrMapOvr>
  <p:transition spd="slow">
    <p:sndAc>
      <p:stSnd>
        <p:snd r:embed="rId1" name="chimes.wav"/>
      </p:stSnd>
    </p:sndAc>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A20D0A-DF59-4CB4-83F4-0CE20B5CFAB5}" type="datetimeFigureOut">
              <a:rPr lang="en-US">
                <a:solidFill>
                  <a:prstClr val="black">
                    <a:tint val="75000"/>
                  </a:prstClr>
                </a:solidFill>
              </a:rPr>
              <a:pPr>
                <a:defRPr/>
              </a:pPr>
              <a:t>12/4/2023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ACEA487-E2A0-44CE-A431-C8BB71CCD363}" type="slidenum">
              <a:rPr lang="en-US" altLang="en-US"/>
              <a:pPr>
                <a:defRPr/>
              </a:pPr>
              <a:t>‹#›</a:t>
            </a:fld>
            <a:endParaRPr lang="en-US" altLang="en-US"/>
          </a:p>
        </p:txBody>
      </p:sp>
    </p:spTree>
    <p:extLst>
      <p:ext uri="{BB962C8B-B14F-4D97-AF65-F5344CB8AC3E}">
        <p14:creationId xmlns:p14="http://schemas.microsoft.com/office/powerpoint/2010/main" val="1950825148"/>
      </p:ext>
    </p:extLst>
  </p:cSld>
  <p:clrMapOvr>
    <a:masterClrMapping/>
  </p:clrMapOvr>
  <p:transition spd="slow">
    <p:sndAc>
      <p:stSnd>
        <p:snd r:embed="rId1" name="chimes.wav"/>
      </p:stSnd>
    </p:sndAc>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51C0E57-CF65-4380-9476-246EBEFEFD41}" type="datetimeFigureOut">
              <a:rPr lang="en-US">
                <a:solidFill>
                  <a:prstClr val="black">
                    <a:tint val="75000"/>
                  </a:prstClr>
                </a:solidFill>
              </a:rPr>
              <a:pPr>
                <a:defRPr/>
              </a:pPr>
              <a:t>12/4/2023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8BF9E4-5B5E-4715-9B9A-2DF52BE716E6}" type="slidenum">
              <a:rPr lang="en-US" altLang="en-US"/>
              <a:pPr>
                <a:defRPr/>
              </a:pPr>
              <a:t>‹#›</a:t>
            </a:fld>
            <a:endParaRPr lang="en-US" altLang="en-US"/>
          </a:p>
        </p:txBody>
      </p:sp>
    </p:spTree>
    <p:extLst>
      <p:ext uri="{BB962C8B-B14F-4D97-AF65-F5344CB8AC3E}">
        <p14:creationId xmlns:p14="http://schemas.microsoft.com/office/powerpoint/2010/main" val="168483560"/>
      </p:ext>
    </p:extLst>
  </p:cSld>
  <p:clrMapOvr>
    <a:masterClrMapping/>
  </p:clrMapOvr>
  <p:transition spd="slow">
    <p:sndAc>
      <p:stSnd>
        <p:snd r:embed="rId1" name="chimes.wav"/>
      </p:stSnd>
    </p:sndAc>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67840BF-A7EA-4359-982E-0BF23A28EDB6}" type="datetimeFigureOut">
              <a:rPr lang="en-US">
                <a:solidFill>
                  <a:prstClr val="black">
                    <a:tint val="75000"/>
                  </a:prstClr>
                </a:solidFill>
              </a:rPr>
              <a:pPr>
                <a:defRPr/>
              </a:pPr>
              <a:t>12/4/2023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5CA9115-630A-4372-9E90-652B58D2F41B}" type="slidenum">
              <a:rPr lang="en-US" altLang="en-US"/>
              <a:pPr>
                <a:defRPr/>
              </a:pPr>
              <a:t>‹#›</a:t>
            </a:fld>
            <a:endParaRPr lang="en-US" altLang="en-US"/>
          </a:p>
        </p:txBody>
      </p:sp>
    </p:spTree>
    <p:extLst>
      <p:ext uri="{BB962C8B-B14F-4D97-AF65-F5344CB8AC3E}">
        <p14:creationId xmlns:p14="http://schemas.microsoft.com/office/powerpoint/2010/main" val="3000431509"/>
      </p:ext>
    </p:extLst>
  </p:cSld>
  <p:clrMapOvr>
    <a:masterClrMapping/>
  </p:clrMapOvr>
  <p:transition spd="slow">
    <p:sndAc>
      <p:stSnd>
        <p:snd r:embed="rId1" name="chimes.wav"/>
      </p:stSnd>
    </p:sndAc>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61D303-322F-4721-8F72-A5E99689173D}"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E1677C-9BEB-4A2D-820A-D0A8BED1A7B5}" type="slidenum">
              <a:rPr lang="en-US" altLang="en-US"/>
              <a:pPr>
                <a:defRPr/>
              </a:pPr>
              <a:t>‹#›</a:t>
            </a:fld>
            <a:endParaRPr lang="en-US" altLang="en-US"/>
          </a:p>
        </p:txBody>
      </p:sp>
    </p:spTree>
    <p:extLst>
      <p:ext uri="{BB962C8B-B14F-4D97-AF65-F5344CB8AC3E}">
        <p14:creationId xmlns:p14="http://schemas.microsoft.com/office/powerpoint/2010/main" val="820580601"/>
      </p:ext>
    </p:extLst>
  </p:cSld>
  <p:clrMapOvr>
    <a:masterClrMapping/>
  </p:clrMapOvr>
  <p:transition spd="slow">
    <p:sndAc>
      <p:stSnd>
        <p:snd r:embed="rId1" name="chimes.wav"/>
      </p:stSnd>
    </p:sndAc>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922772-C97D-4222-9D80-0E9993535682}"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FE84ED-BB17-43E1-86DE-1AB8406BC4E3}" type="slidenum">
              <a:rPr lang="en-US" altLang="en-US"/>
              <a:pPr>
                <a:defRPr/>
              </a:pPr>
              <a:t>‹#›</a:t>
            </a:fld>
            <a:endParaRPr lang="en-US" altLang="en-US"/>
          </a:p>
        </p:txBody>
      </p:sp>
    </p:spTree>
    <p:extLst>
      <p:ext uri="{BB962C8B-B14F-4D97-AF65-F5344CB8AC3E}">
        <p14:creationId xmlns:p14="http://schemas.microsoft.com/office/powerpoint/2010/main" val="3028853732"/>
      </p:ext>
    </p:extLst>
  </p:cSld>
  <p:clrMapOvr>
    <a:masterClrMapping/>
  </p:clrMapOvr>
  <p:transition spd="slow">
    <p:sndAc>
      <p:stSnd>
        <p:snd r:embed="rId1" name="chimes.wav"/>
      </p:stSnd>
    </p:sndAc>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6852D3D-45E9-4277-AF30-44590CC78739}"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836903-CCA2-471F-8CFE-354C9FADEFA4}" type="slidenum">
              <a:rPr lang="en-US" altLang="en-US"/>
              <a:pPr>
                <a:defRPr/>
              </a:pPr>
              <a:t>‹#›</a:t>
            </a:fld>
            <a:endParaRPr lang="en-US" altLang="en-US"/>
          </a:p>
        </p:txBody>
      </p:sp>
    </p:spTree>
    <p:extLst>
      <p:ext uri="{BB962C8B-B14F-4D97-AF65-F5344CB8AC3E}">
        <p14:creationId xmlns:p14="http://schemas.microsoft.com/office/powerpoint/2010/main" val="3639571257"/>
      </p:ext>
    </p:extLst>
  </p:cSld>
  <p:clrMapOvr>
    <a:masterClrMapping/>
  </p:clrMapOvr>
  <p:transition spd="slow">
    <p:sndAc>
      <p:stSnd>
        <p:snd r:embed="rId1" name="chimes.wav"/>
      </p:stSnd>
    </p:sndAc>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DFF6EB-A11D-4053-8387-2AA72A814AE3}"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836287A-4500-4E0D-839D-4A2DA09360BB}" type="slidenum">
              <a:rPr lang="en-US" altLang="en-US"/>
              <a:pPr>
                <a:defRPr/>
              </a:pPr>
              <a:t>‹#›</a:t>
            </a:fld>
            <a:endParaRPr lang="en-US" altLang="en-US"/>
          </a:p>
        </p:txBody>
      </p:sp>
    </p:spTree>
    <p:extLst>
      <p:ext uri="{BB962C8B-B14F-4D97-AF65-F5344CB8AC3E}">
        <p14:creationId xmlns:p14="http://schemas.microsoft.com/office/powerpoint/2010/main" val="3243053232"/>
      </p:ext>
    </p:extLst>
  </p:cSld>
  <p:clrMapOvr>
    <a:masterClrMapping/>
  </p:clrMapOvr>
  <p:transition spd="slow">
    <p:sndAc>
      <p:stSnd>
        <p:snd r:embed="rId1" name="chimes.wav"/>
      </p:stSnd>
    </p:sndAc>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5394121-BB06-439C-9EFB-6759DADC7A2E}"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0A7BE8E-0AF6-4531-97DF-506CC1B80ACB}" type="slidenum">
              <a:rPr lang="en-US" altLang="en-US"/>
              <a:pPr>
                <a:defRPr/>
              </a:pPr>
              <a:t>‹#›</a:t>
            </a:fld>
            <a:endParaRPr lang="en-US" altLang="en-US"/>
          </a:p>
        </p:txBody>
      </p:sp>
    </p:spTree>
    <p:extLst>
      <p:ext uri="{BB962C8B-B14F-4D97-AF65-F5344CB8AC3E}">
        <p14:creationId xmlns:p14="http://schemas.microsoft.com/office/powerpoint/2010/main" val="392581700"/>
      </p:ext>
    </p:extLst>
  </p:cSld>
  <p:clrMapOvr>
    <a:masterClrMapping/>
  </p:clrMapOvr>
  <p:transition spd="slow">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C7CE12-4826-49E2-AE68-2217EA44BD82}"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19438375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A826506-33CC-4B03-9238-7B4C6E8ECA2B}" type="datetimeFigureOut">
              <a:rPr lang="en-US">
                <a:solidFill>
                  <a:prstClr val="black">
                    <a:tint val="75000"/>
                  </a:prstClr>
                </a:solidFill>
              </a:rPr>
              <a:pPr>
                <a:defRPr/>
              </a:pPr>
              <a:t>12/4/2023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2AD5C1A-D344-4FF8-BCC5-3CDD0CDFECA4}" type="slidenum">
              <a:rPr lang="en-US" altLang="en-US"/>
              <a:pPr>
                <a:defRPr/>
              </a:pPr>
              <a:t>‹#›</a:t>
            </a:fld>
            <a:endParaRPr lang="en-US" altLang="en-US"/>
          </a:p>
        </p:txBody>
      </p:sp>
    </p:spTree>
    <p:extLst>
      <p:ext uri="{BB962C8B-B14F-4D97-AF65-F5344CB8AC3E}">
        <p14:creationId xmlns:p14="http://schemas.microsoft.com/office/powerpoint/2010/main" val="3795017087"/>
      </p:ext>
    </p:extLst>
  </p:cSld>
  <p:clrMapOvr>
    <a:masterClrMapping/>
  </p:clrMapOvr>
  <p:transition spd="slow">
    <p:sndAc>
      <p:stSnd>
        <p:snd r:embed="rId1" name="chimes.wav"/>
      </p:stSnd>
    </p:sndAc>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3CCF754-ADAA-471D-B93A-066CD8BD6E8C}" type="datetimeFigureOut">
              <a:rPr lang="en-US">
                <a:solidFill>
                  <a:prstClr val="black">
                    <a:tint val="75000"/>
                  </a:prstClr>
                </a:solidFill>
              </a:rPr>
              <a:pPr>
                <a:defRPr/>
              </a:pPr>
              <a:t>12/4/2023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B3432846-E066-466D-AA1C-DF92947FD01E}" type="slidenum">
              <a:rPr lang="en-US" altLang="en-US"/>
              <a:pPr>
                <a:defRPr/>
              </a:pPr>
              <a:t>‹#›</a:t>
            </a:fld>
            <a:endParaRPr lang="en-US" altLang="en-US"/>
          </a:p>
        </p:txBody>
      </p:sp>
    </p:spTree>
    <p:extLst>
      <p:ext uri="{BB962C8B-B14F-4D97-AF65-F5344CB8AC3E}">
        <p14:creationId xmlns:p14="http://schemas.microsoft.com/office/powerpoint/2010/main" val="2238611235"/>
      </p:ext>
    </p:extLst>
  </p:cSld>
  <p:clrMapOvr>
    <a:masterClrMapping/>
  </p:clrMapOvr>
  <p:transition spd="slow">
    <p:sndAc>
      <p:stSnd>
        <p:snd r:embed="rId1" name="chimes.wav"/>
      </p:stSnd>
    </p:sndAc>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4154AD-4AC4-41B0-A6F5-A02BCD561B2A}" type="datetimeFigureOut">
              <a:rPr lang="en-US">
                <a:solidFill>
                  <a:prstClr val="black">
                    <a:tint val="75000"/>
                  </a:prstClr>
                </a:solidFill>
              </a:rPr>
              <a:pPr>
                <a:defRPr/>
              </a:pPr>
              <a:t>12/4/2023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C49793E-8AC9-4056-AF1A-81EB0C64AE72}" type="slidenum">
              <a:rPr lang="en-US" altLang="en-US"/>
              <a:pPr>
                <a:defRPr/>
              </a:pPr>
              <a:t>‹#›</a:t>
            </a:fld>
            <a:endParaRPr lang="en-US" altLang="en-US"/>
          </a:p>
        </p:txBody>
      </p:sp>
    </p:spTree>
    <p:extLst>
      <p:ext uri="{BB962C8B-B14F-4D97-AF65-F5344CB8AC3E}">
        <p14:creationId xmlns:p14="http://schemas.microsoft.com/office/powerpoint/2010/main" val="445478506"/>
      </p:ext>
    </p:extLst>
  </p:cSld>
  <p:clrMapOvr>
    <a:masterClrMapping/>
  </p:clrMapOvr>
  <p:transition spd="slow">
    <p:sndAc>
      <p:stSnd>
        <p:snd r:embed="rId1" name="chimes.wav"/>
      </p:stSnd>
    </p:sndAc>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FA20D0A-DF59-4CB4-83F4-0CE20B5CFAB5}" type="datetimeFigureOut">
              <a:rPr lang="en-US">
                <a:solidFill>
                  <a:prstClr val="black">
                    <a:tint val="75000"/>
                  </a:prstClr>
                </a:solidFill>
              </a:rPr>
              <a:pPr>
                <a:defRPr/>
              </a:pPr>
              <a:t>12/4/2023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ACEA487-E2A0-44CE-A431-C8BB71CCD363}" type="slidenum">
              <a:rPr lang="en-US" altLang="en-US"/>
              <a:pPr>
                <a:defRPr/>
              </a:pPr>
              <a:t>‹#›</a:t>
            </a:fld>
            <a:endParaRPr lang="en-US" altLang="en-US"/>
          </a:p>
        </p:txBody>
      </p:sp>
    </p:spTree>
    <p:extLst>
      <p:ext uri="{BB962C8B-B14F-4D97-AF65-F5344CB8AC3E}">
        <p14:creationId xmlns:p14="http://schemas.microsoft.com/office/powerpoint/2010/main" val="1201392372"/>
      </p:ext>
    </p:extLst>
  </p:cSld>
  <p:clrMapOvr>
    <a:masterClrMapping/>
  </p:clrMapOvr>
  <p:transition spd="slow">
    <p:sndAc>
      <p:stSnd>
        <p:snd r:embed="rId1" name="chimes.wav"/>
      </p:stSnd>
    </p:sndAc>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51C0E57-CF65-4380-9476-246EBEFEFD41}" type="datetimeFigureOut">
              <a:rPr lang="en-US">
                <a:solidFill>
                  <a:prstClr val="black">
                    <a:tint val="75000"/>
                  </a:prstClr>
                </a:solidFill>
              </a:rPr>
              <a:pPr>
                <a:defRPr/>
              </a:pPr>
              <a:t>12/4/2023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8BF9E4-5B5E-4715-9B9A-2DF52BE716E6}" type="slidenum">
              <a:rPr lang="en-US" altLang="en-US"/>
              <a:pPr>
                <a:defRPr/>
              </a:pPr>
              <a:t>‹#›</a:t>
            </a:fld>
            <a:endParaRPr lang="en-US" altLang="en-US"/>
          </a:p>
        </p:txBody>
      </p:sp>
    </p:spTree>
    <p:extLst>
      <p:ext uri="{BB962C8B-B14F-4D97-AF65-F5344CB8AC3E}">
        <p14:creationId xmlns:p14="http://schemas.microsoft.com/office/powerpoint/2010/main" val="1326236826"/>
      </p:ext>
    </p:extLst>
  </p:cSld>
  <p:clrMapOvr>
    <a:masterClrMapping/>
  </p:clrMapOvr>
  <p:transition spd="slow">
    <p:sndAc>
      <p:stSnd>
        <p:snd r:embed="rId1" name="chimes.wav"/>
      </p:stSnd>
    </p:sndAc>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67840BF-A7EA-4359-982E-0BF23A28EDB6}" type="datetimeFigureOut">
              <a:rPr lang="en-US">
                <a:solidFill>
                  <a:prstClr val="black">
                    <a:tint val="75000"/>
                  </a:prstClr>
                </a:solidFill>
              </a:rPr>
              <a:pPr>
                <a:defRPr/>
              </a:pPr>
              <a:t>12/4/2023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5CA9115-630A-4372-9E90-652B58D2F41B}" type="slidenum">
              <a:rPr lang="en-US" altLang="en-US"/>
              <a:pPr>
                <a:defRPr/>
              </a:pPr>
              <a:t>‹#›</a:t>
            </a:fld>
            <a:endParaRPr lang="en-US" altLang="en-US"/>
          </a:p>
        </p:txBody>
      </p:sp>
    </p:spTree>
    <p:extLst>
      <p:ext uri="{BB962C8B-B14F-4D97-AF65-F5344CB8AC3E}">
        <p14:creationId xmlns:p14="http://schemas.microsoft.com/office/powerpoint/2010/main" val="2187096854"/>
      </p:ext>
    </p:extLst>
  </p:cSld>
  <p:clrMapOvr>
    <a:masterClrMapping/>
  </p:clrMapOvr>
  <p:transition spd="slow">
    <p:sndAc>
      <p:stSnd>
        <p:snd r:embed="rId1" name="chimes.wav"/>
      </p:stSnd>
    </p:sndAc>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661D303-322F-4721-8F72-A5E99689173D}"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E1677C-9BEB-4A2D-820A-D0A8BED1A7B5}" type="slidenum">
              <a:rPr lang="en-US" altLang="en-US"/>
              <a:pPr>
                <a:defRPr/>
              </a:pPr>
              <a:t>‹#›</a:t>
            </a:fld>
            <a:endParaRPr lang="en-US" altLang="en-US"/>
          </a:p>
        </p:txBody>
      </p:sp>
    </p:spTree>
    <p:extLst>
      <p:ext uri="{BB962C8B-B14F-4D97-AF65-F5344CB8AC3E}">
        <p14:creationId xmlns:p14="http://schemas.microsoft.com/office/powerpoint/2010/main" val="2989002869"/>
      </p:ext>
    </p:extLst>
  </p:cSld>
  <p:clrMapOvr>
    <a:masterClrMapping/>
  </p:clrMapOvr>
  <p:transition spd="slow">
    <p:sndAc>
      <p:stSnd>
        <p:snd r:embed="rId1" name="chimes.wav"/>
      </p:stSnd>
    </p:sndAc>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922772-C97D-4222-9D80-0E9993535682}"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9FE84ED-BB17-43E1-86DE-1AB8406BC4E3}" type="slidenum">
              <a:rPr lang="en-US" altLang="en-US"/>
              <a:pPr>
                <a:defRPr/>
              </a:pPr>
              <a:t>‹#›</a:t>
            </a:fld>
            <a:endParaRPr lang="en-US" altLang="en-US"/>
          </a:p>
        </p:txBody>
      </p:sp>
    </p:spTree>
    <p:extLst>
      <p:ext uri="{BB962C8B-B14F-4D97-AF65-F5344CB8AC3E}">
        <p14:creationId xmlns:p14="http://schemas.microsoft.com/office/powerpoint/2010/main" val="350523848"/>
      </p:ext>
    </p:extLst>
  </p:cSld>
  <p:clrMapOvr>
    <a:masterClrMapping/>
  </p:clrMapOvr>
  <p:transition spd="slow">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C7CE12-4826-49E2-AE68-2217EA44BD82}"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7867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C7CE12-4826-49E2-AE68-2217EA44BD8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98247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C7CE12-4826-49E2-AE68-2217EA44BD8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8DBBB-EC72-4520-940D-D60B08BCBE7F}" type="slidenum">
              <a:rPr lang="en-US" smtClean="0"/>
              <a:t>‹#›</a:t>
            </a:fld>
            <a:endParaRPr lang="en-US"/>
          </a:p>
        </p:txBody>
      </p:sp>
    </p:spTree>
    <p:extLst>
      <p:ext uri="{BB962C8B-B14F-4D97-AF65-F5344CB8AC3E}">
        <p14:creationId xmlns:p14="http://schemas.microsoft.com/office/powerpoint/2010/main" val="61793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audio" Target="../media/audio1.wav"/><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audio" Target="../media/audio1.wav"/><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C7CE12-4826-49E2-AE68-2217EA44BD82}" type="datetimeFigureOut">
              <a:rPr lang="en-US" smtClean="0"/>
              <a:t>12/4/2023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8DBBB-EC72-4520-940D-D60B08BCBE7F}" type="slidenum">
              <a:rPr lang="en-US" smtClean="0"/>
              <a:t>‹#›</a:t>
            </a:fld>
            <a:endParaRPr lang="en-US"/>
          </a:p>
        </p:txBody>
      </p:sp>
    </p:spTree>
    <p:extLst>
      <p:ext uri="{BB962C8B-B14F-4D97-AF65-F5344CB8AC3E}">
        <p14:creationId xmlns:p14="http://schemas.microsoft.com/office/powerpoint/2010/main" val="3517292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7CEEFDA8-80CB-461F-B0E6-359B169339DD}"/>
              </a:ext>
            </a:extLst>
          </p:cNvPr>
          <p:cNvSpPr>
            <a:spLocks noGrp="1" noChangeArrowheads="1"/>
          </p:cNvSpPr>
          <p:nvPr>
            <p:ph type="title"/>
          </p:nvPr>
        </p:nvSpPr>
        <p:spPr bwMode="auto">
          <a:xfrm>
            <a:off x="457200" y="274639"/>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 xmlns:a16="http://schemas.microsoft.com/office/drawing/2014/main" id="{BF5C35B5-0DFD-484B-B69C-3FD70E9BC804}"/>
              </a:ext>
            </a:extLst>
          </p:cNvPr>
          <p:cNvSpPr>
            <a:spLocks noGrp="1" noChangeArrowheads="1"/>
          </p:cNvSpPr>
          <p:nvPr>
            <p:ph type="body" idx="1"/>
          </p:nvPr>
        </p:nvSpPr>
        <p:spPr bwMode="auto">
          <a:xfrm>
            <a:off x="457200" y="1600201"/>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 xmlns:a16="http://schemas.microsoft.com/office/drawing/2014/main" id="{4BC2C758-3C7F-4CC8-910E-3426A68098CE}"/>
              </a:ext>
            </a:extLst>
          </p:cNvPr>
          <p:cNvSpPr>
            <a:spLocks noGrp="1" noChangeArrowheads="1"/>
          </p:cNvSpPr>
          <p:nvPr>
            <p:ph type="dt" sz="half" idx="2"/>
          </p:nvPr>
        </p:nvSpPr>
        <p:spPr bwMode="auto">
          <a:xfrm>
            <a:off x="457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 xmlns:a16="http://schemas.microsoft.com/office/drawing/2014/main" id="{41117965-C030-4A7B-B98F-AA070889CF9E}"/>
              </a:ext>
            </a:extLst>
          </p:cNvPr>
          <p:cNvSpPr>
            <a:spLocks noGrp="1" noChangeArrowheads="1"/>
          </p:cNvSpPr>
          <p:nvPr>
            <p:ph type="ftr" sz="quarter" idx="3"/>
          </p:nvPr>
        </p:nvSpPr>
        <p:spPr bwMode="auto">
          <a:xfrm>
            <a:off x="3124200" y="6245225"/>
            <a:ext cx="2895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 xmlns:a16="http://schemas.microsoft.com/office/drawing/2014/main" id="{80CCA2A8-8990-4CC7-8D06-19C9C4666728}"/>
              </a:ext>
            </a:extLst>
          </p:cNvPr>
          <p:cNvSpPr>
            <a:spLocks noGrp="1" noChangeArrowheads="1"/>
          </p:cNvSpPr>
          <p:nvPr>
            <p:ph type="sldNum" sz="quarter" idx="4"/>
          </p:nvPr>
        </p:nvSpPr>
        <p:spPr bwMode="auto">
          <a:xfrm>
            <a:off x="6553200" y="6245225"/>
            <a:ext cx="21336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A97FCAC8-36C6-455F-B936-675544282CA0}" type="slidenum">
              <a:rPr lang="en-US" altLang="vi-VN"/>
              <a:pPr/>
              <a:t>‹#›</a:t>
            </a:fld>
            <a:endParaRPr lang="en-US" altLang="vi-VN"/>
          </a:p>
        </p:txBody>
      </p:sp>
    </p:spTree>
    <p:extLst>
      <p:ext uri="{BB962C8B-B14F-4D97-AF65-F5344CB8AC3E}">
        <p14:creationId xmlns:p14="http://schemas.microsoft.com/office/powerpoint/2010/main" val="15879754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1479D391-1A72-45D4-86DF-5F88082E9D3D}"/>
              </a:ext>
            </a:extLst>
          </p:cNvPr>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 xmlns:a16="http://schemas.microsoft.com/office/drawing/2014/main" id="{7FDE75A8-9504-4E64-BD50-FE7F13F861E0}"/>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 xmlns:a16="http://schemas.microsoft.com/office/drawing/2014/main" id="{0DBD235E-1724-48C2-93EF-5663426445E6}"/>
              </a:ext>
            </a:extLst>
          </p:cNvPr>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FontTx/>
              <a:buNone/>
              <a:defRPr sz="1400">
                <a:latin typeface="Arial" charset="0"/>
              </a:defRPr>
            </a:lvl1pPr>
          </a:lstStyle>
          <a:p>
            <a:pPr>
              <a:defRPr/>
            </a:pPr>
            <a:endParaRPr lang="en-US"/>
          </a:p>
        </p:txBody>
      </p:sp>
      <p:sp>
        <p:nvSpPr>
          <p:cNvPr id="1029" name="Rectangle 5">
            <a:extLst>
              <a:ext uri="{FF2B5EF4-FFF2-40B4-BE49-F238E27FC236}">
                <a16:creationId xmlns="" xmlns:a16="http://schemas.microsoft.com/office/drawing/2014/main" id="{CF81DD36-C173-4A87-9D5F-CDF48C7A07EC}"/>
              </a:ext>
            </a:extLst>
          </p:cNvPr>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Arial" charset="0"/>
              </a:defRPr>
            </a:lvl1pPr>
          </a:lstStyle>
          <a:p>
            <a:pPr>
              <a:defRPr/>
            </a:pPr>
            <a:endParaRPr lang="en-US"/>
          </a:p>
        </p:txBody>
      </p:sp>
      <p:sp>
        <p:nvSpPr>
          <p:cNvPr id="1030" name="Rectangle 6">
            <a:extLst>
              <a:ext uri="{FF2B5EF4-FFF2-40B4-BE49-F238E27FC236}">
                <a16:creationId xmlns="" xmlns:a16="http://schemas.microsoft.com/office/drawing/2014/main" id="{0E8CE966-B632-4672-A724-8A743F78E78F}"/>
              </a:ext>
            </a:extLst>
          </p:cNvPr>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smtClean="0"/>
            </a:lvl1pPr>
          </a:lstStyle>
          <a:p>
            <a:pPr>
              <a:defRPr/>
            </a:pPr>
            <a:fld id="{1A72022D-7E0F-4056-A640-6747CC042F24}" type="slidenum">
              <a:rPr lang="en-US" altLang="vi-VN"/>
              <a:pPr>
                <a:defRPr/>
              </a:pPr>
              <a:t>‹#›</a:t>
            </a:fld>
            <a:endParaRPr lang="en-US" altLang="vi-VN"/>
          </a:p>
        </p:txBody>
      </p:sp>
    </p:spTree>
    <p:extLst>
      <p:ext uri="{BB962C8B-B14F-4D97-AF65-F5344CB8AC3E}">
        <p14:creationId xmlns:p14="http://schemas.microsoft.com/office/powerpoint/2010/main" val="359170094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450DCFD6-EB3E-48F2-B218-5468C39E083A}"/>
              </a:ext>
            </a:extLst>
          </p:cNvPr>
          <p:cNvSpPr>
            <a:spLocks noGrp="1" noChangeArrowheads="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1027" name="Rectangle 3">
            <a:extLst>
              <a:ext uri="{FF2B5EF4-FFF2-40B4-BE49-F238E27FC236}">
                <a16:creationId xmlns="" xmlns:a16="http://schemas.microsoft.com/office/drawing/2014/main" id="{BBA00AFA-4D26-492D-99DF-C4388A2D724C}"/>
              </a:ext>
            </a:extLst>
          </p:cNvPr>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a:extLst>
              <a:ext uri="{FF2B5EF4-FFF2-40B4-BE49-F238E27FC236}">
                <a16:creationId xmlns="" xmlns:a16="http://schemas.microsoft.com/office/drawing/2014/main" id="{8A227AE8-DA35-40EB-8715-24F88381EA8B}"/>
              </a:ext>
            </a:extLst>
          </p:cNvPr>
          <p:cNvSpPr>
            <a:spLocks noGrp="1" noChangeArrowheads="1"/>
          </p:cNvSpPr>
          <p:nvPr>
            <p:ph type="dt" sz="half" idx="2"/>
          </p:nvPr>
        </p:nvSpPr>
        <p:spPr bwMode="auto">
          <a:xfrm>
            <a:off x="457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FontTx/>
              <a:buNone/>
              <a:defRPr sz="1400">
                <a:latin typeface="Arial" charset="0"/>
              </a:defRPr>
            </a:lvl1pPr>
          </a:lstStyle>
          <a:p>
            <a:pPr>
              <a:defRPr/>
            </a:pPr>
            <a:endParaRPr lang="en-US"/>
          </a:p>
        </p:txBody>
      </p:sp>
      <p:sp>
        <p:nvSpPr>
          <p:cNvPr id="1029" name="Rectangle 5">
            <a:extLst>
              <a:ext uri="{FF2B5EF4-FFF2-40B4-BE49-F238E27FC236}">
                <a16:creationId xmlns="" xmlns:a16="http://schemas.microsoft.com/office/drawing/2014/main" id="{1968C748-C03B-481F-8831-32FDBDEF301B}"/>
              </a:ext>
            </a:extLst>
          </p:cNvPr>
          <p:cNvSpPr>
            <a:spLocks noGrp="1" noChangeArrowheads="1"/>
          </p:cNvSpPr>
          <p:nvPr>
            <p:ph type="ftr" sz="quarter" idx="3"/>
          </p:nvPr>
        </p:nvSpPr>
        <p:spPr bwMode="auto">
          <a:xfrm>
            <a:off x="3124200" y="6245225"/>
            <a:ext cx="2895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atin typeface="Arial" charset="0"/>
              </a:defRPr>
            </a:lvl1pPr>
          </a:lstStyle>
          <a:p>
            <a:pPr>
              <a:defRPr/>
            </a:pPr>
            <a:endParaRPr lang="en-US"/>
          </a:p>
        </p:txBody>
      </p:sp>
      <p:sp>
        <p:nvSpPr>
          <p:cNvPr id="1030" name="Rectangle 6">
            <a:extLst>
              <a:ext uri="{FF2B5EF4-FFF2-40B4-BE49-F238E27FC236}">
                <a16:creationId xmlns="" xmlns:a16="http://schemas.microsoft.com/office/drawing/2014/main" id="{E36AB7FB-6097-414D-B3C4-9B03AD0BEF32}"/>
              </a:ext>
            </a:extLst>
          </p:cNvPr>
          <p:cNvSpPr>
            <a:spLocks noGrp="1" noChangeArrowheads="1"/>
          </p:cNvSpPr>
          <p:nvPr>
            <p:ph type="sldNum" sz="quarter" idx="4"/>
          </p:nvPr>
        </p:nvSpPr>
        <p:spPr bwMode="auto">
          <a:xfrm>
            <a:off x="6553200" y="6245225"/>
            <a:ext cx="21336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buFontTx/>
              <a:buNone/>
              <a:defRPr sz="1400" smtClean="0"/>
            </a:lvl1pPr>
          </a:lstStyle>
          <a:p>
            <a:pPr>
              <a:defRPr/>
            </a:pPr>
            <a:fld id="{5B460889-E8A0-41A6-9348-5E173AB95B52}" type="slidenum">
              <a:rPr lang="en-US" altLang="vi-VN"/>
              <a:pPr>
                <a:defRPr/>
              </a:pPr>
              <a:t>‹#›</a:t>
            </a:fld>
            <a:endParaRPr lang="en-US" altLang="vi-VN"/>
          </a:p>
        </p:txBody>
      </p:sp>
    </p:spTree>
    <p:extLst>
      <p:ext uri="{BB962C8B-B14F-4D97-AF65-F5344CB8AC3E}">
        <p14:creationId xmlns:p14="http://schemas.microsoft.com/office/powerpoint/2010/main" val="355881931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5"/>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5"/>
            <a:ext cx="2133600" cy="36618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FBED984-9DFD-4663-8A86-63A9D4D4243C}"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5"/>
            <a:ext cx="28956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5"/>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388F0C79-D608-402A-8C84-68377847B906}" type="slidenum">
              <a:rPr lang="en-US" altLang="en-US">
                <a:cs typeface="Arial" charset="0"/>
              </a:rPr>
              <a:pPr fontAlgn="base">
                <a:spcBef>
                  <a:spcPct val="0"/>
                </a:spcBef>
                <a:spcAft>
                  <a:spcPct val="0"/>
                </a:spcAft>
                <a:defRPr/>
              </a:pPr>
              <a:t>‹#›</a:t>
            </a:fld>
            <a:endParaRPr lang="en-US" altLang="en-US">
              <a:cs typeface="Arial" charset="0"/>
            </a:endParaRPr>
          </a:p>
        </p:txBody>
      </p:sp>
    </p:spTree>
    <p:extLst>
      <p:ext uri="{BB962C8B-B14F-4D97-AF65-F5344CB8AC3E}">
        <p14:creationId xmlns:p14="http://schemas.microsoft.com/office/powerpoint/2010/main" val="33664444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sndAc>
      <p:stSnd>
        <p:snd r:embed="rId13" name="chimes.wav"/>
      </p:stSnd>
    </p:sndAc>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5167"/>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1"/>
            <a:ext cx="82296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1"/>
            <a:ext cx="2133600" cy="36618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FFBED984-9DFD-4663-8A86-63A9D4D4243C}" type="datetimeFigureOut">
              <a:rPr lang="en-US">
                <a:solidFill>
                  <a:prstClr val="black">
                    <a:tint val="75000"/>
                  </a:prstClr>
                </a:solidFill>
              </a:rPr>
              <a:pPr>
                <a:defRPr/>
              </a:pPr>
              <a:t>12/4/2023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618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6183"/>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defRPr>
            </a:lvl1pPr>
          </a:lstStyle>
          <a:p>
            <a:pPr fontAlgn="base">
              <a:spcBef>
                <a:spcPct val="0"/>
              </a:spcBef>
              <a:spcAft>
                <a:spcPct val="0"/>
              </a:spcAft>
              <a:defRPr/>
            </a:pPr>
            <a:fld id="{388F0C79-D608-402A-8C84-68377847B906}" type="slidenum">
              <a:rPr lang="en-US" altLang="en-US">
                <a:cs typeface="Arial" charset="0"/>
              </a:rPr>
              <a:pPr fontAlgn="base">
                <a:spcBef>
                  <a:spcPct val="0"/>
                </a:spcBef>
                <a:spcAft>
                  <a:spcPct val="0"/>
                </a:spcAft>
                <a:defRPr/>
              </a:pPr>
              <a:t>‹#›</a:t>
            </a:fld>
            <a:endParaRPr lang="en-US" altLang="en-US">
              <a:cs typeface="Arial" charset="0"/>
            </a:endParaRPr>
          </a:p>
        </p:txBody>
      </p:sp>
    </p:spTree>
    <p:extLst>
      <p:ext uri="{BB962C8B-B14F-4D97-AF65-F5344CB8AC3E}">
        <p14:creationId xmlns:p14="http://schemas.microsoft.com/office/powerpoint/2010/main" val="26243350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sndAc>
      <p:stSnd>
        <p:snd r:embed="rId13" name="chimes.wav"/>
      </p:stSnd>
    </p:sndAc>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0.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41.xml"/><Relationship Id="rId1" Type="http://schemas.openxmlformats.org/officeDocument/2006/relationships/audio" Target="file:///H:\AN.%20nghenghiep\ban%20than\-ang%20C-p%20Nh-t%20-%20Ti-ng%20V-%20Tay.mp3" TargetMode="Externa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jpeg"/><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0" name="Group 3">
            <a:extLst>
              <a:ext uri="{FF2B5EF4-FFF2-40B4-BE49-F238E27FC236}">
                <a16:creationId xmlns="" xmlns:a16="http://schemas.microsoft.com/office/drawing/2014/main" id="{76C599EF-FD22-4C09-86BD-B0B9CE8F96B5}"/>
              </a:ext>
            </a:extLst>
          </p:cNvPr>
          <p:cNvGrpSpPr>
            <a:grpSpLocks/>
          </p:cNvGrpSpPr>
          <p:nvPr/>
        </p:nvGrpSpPr>
        <p:grpSpPr bwMode="auto">
          <a:xfrm>
            <a:off x="228600" y="0"/>
            <a:ext cx="8915400" cy="6858000"/>
            <a:chOff x="0" y="-19"/>
            <a:chExt cx="5760" cy="4377"/>
          </a:xfrm>
        </p:grpSpPr>
        <p:pic>
          <p:nvPicPr>
            <p:cNvPr id="2056" name="Picture 4" descr="flower[1][1][1][1]">
              <a:extLst>
                <a:ext uri="{FF2B5EF4-FFF2-40B4-BE49-F238E27FC236}">
                  <a16:creationId xmlns="" xmlns:a16="http://schemas.microsoft.com/office/drawing/2014/main" id="{B821B5C4-27A7-4572-9469-2640628F537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458"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5" descr="flower[1][1][1][1]">
              <a:extLst>
                <a:ext uri="{FF2B5EF4-FFF2-40B4-BE49-F238E27FC236}">
                  <a16:creationId xmlns="" xmlns:a16="http://schemas.microsoft.com/office/drawing/2014/main" id="{CEBEB9E4-00FE-4CE7-ACA8-D66277924C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96" y="2018"/>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6" descr="flower[1][1][1][1]">
              <a:extLst>
                <a:ext uri="{FF2B5EF4-FFF2-40B4-BE49-F238E27FC236}">
                  <a16:creationId xmlns="" xmlns:a16="http://schemas.microsoft.com/office/drawing/2014/main" id="{8396EAE8-2211-4AC9-BA3D-C939B820C19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97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7" descr="flower[1][1][1][1]">
              <a:extLst>
                <a:ext uri="{FF2B5EF4-FFF2-40B4-BE49-F238E27FC236}">
                  <a16:creationId xmlns="" xmlns:a16="http://schemas.microsoft.com/office/drawing/2014/main" id="{A44AEDBD-33DA-4949-BF17-DA01D7CD9C1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9"/>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 name="Text Box 9">
            <a:extLst>
              <a:ext uri="{FF2B5EF4-FFF2-40B4-BE49-F238E27FC236}">
                <a16:creationId xmlns="" xmlns:a16="http://schemas.microsoft.com/office/drawing/2014/main" id="{ABA45B58-3F7B-410F-A24C-591C9B6DCE57}"/>
              </a:ext>
            </a:extLst>
          </p:cNvPr>
          <p:cNvSpPr txBox="1">
            <a:spLocks noChangeArrowheads="1"/>
          </p:cNvSpPr>
          <p:nvPr/>
        </p:nvSpPr>
        <p:spPr bwMode="auto">
          <a:xfrm>
            <a:off x="152400" y="4114806"/>
            <a:ext cx="899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Avo" pitchFamily="2" charset="0"/>
              </a:defRPr>
            </a:lvl1pPr>
            <a:lvl2pPr marL="742950" indent="-285750" eaLnBrk="0" hangingPunct="0">
              <a:defRPr>
                <a:solidFill>
                  <a:schemeClr val="tx1"/>
                </a:solidFill>
                <a:latin typeface="VNI-Avo" pitchFamily="2" charset="0"/>
              </a:defRPr>
            </a:lvl2pPr>
            <a:lvl3pPr marL="1143000" indent="-228600" eaLnBrk="0" hangingPunct="0">
              <a:defRPr>
                <a:solidFill>
                  <a:schemeClr val="tx1"/>
                </a:solidFill>
                <a:latin typeface="VNI-Avo" pitchFamily="2" charset="0"/>
              </a:defRPr>
            </a:lvl3pPr>
            <a:lvl4pPr marL="1600200" indent="-228600" eaLnBrk="0" hangingPunct="0">
              <a:defRPr>
                <a:solidFill>
                  <a:schemeClr val="tx1"/>
                </a:solidFill>
                <a:latin typeface="VNI-Avo" pitchFamily="2" charset="0"/>
              </a:defRPr>
            </a:lvl4pPr>
            <a:lvl5pPr marL="2057400" indent="-228600" eaLnBrk="0" hangingPunct="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rPr>
              <a:t>Đề tài: Làm quen chữ i-t-c</a:t>
            </a:r>
          </a:p>
        </p:txBody>
      </p:sp>
      <p:sp>
        <p:nvSpPr>
          <p:cNvPr id="2052" name="Text Box 21">
            <a:extLst>
              <a:ext uri="{FF2B5EF4-FFF2-40B4-BE49-F238E27FC236}">
                <a16:creationId xmlns="" xmlns:a16="http://schemas.microsoft.com/office/drawing/2014/main" id="{53C6B5A0-1D68-4B2A-983C-20A48F5CC616}"/>
              </a:ext>
            </a:extLst>
          </p:cNvPr>
          <p:cNvSpPr txBox="1">
            <a:spLocks noChangeArrowheads="1"/>
          </p:cNvSpPr>
          <p:nvPr/>
        </p:nvSpPr>
        <p:spPr bwMode="auto">
          <a:xfrm>
            <a:off x="533400" y="2514606"/>
            <a:ext cx="84582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Avo" pitchFamily="2" charset="0"/>
              </a:defRPr>
            </a:lvl1pPr>
            <a:lvl2pPr marL="742950" indent="-285750" eaLnBrk="0" hangingPunct="0">
              <a:defRPr>
                <a:solidFill>
                  <a:schemeClr val="tx1"/>
                </a:solidFill>
                <a:latin typeface="VNI-Avo" pitchFamily="2" charset="0"/>
              </a:defRPr>
            </a:lvl2pPr>
            <a:lvl3pPr marL="1143000" indent="-228600" eaLnBrk="0" hangingPunct="0">
              <a:defRPr>
                <a:solidFill>
                  <a:schemeClr val="tx1"/>
                </a:solidFill>
                <a:latin typeface="VNI-Avo" pitchFamily="2" charset="0"/>
              </a:defRPr>
            </a:lvl3pPr>
            <a:lvl4pPr marL="1600200" indent="-228600" eaLnBrk="0" hangingPunct="0">
              <a:defRPr>
                <a:solidFill>
                  <a:schemeClr val="tx1"/>
                </a:solidFill>
                <a:latin typeface="VNI-Avo" pitchFamily="2" charset="0"/>
              </a:defRPr>
            </a:lvl4pPr>
            <a:lvl5pPr marL="2057400" indent="-228600" eaLnBrk="0" hangingPunct="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mn-cs"/>
              </a:rPr>
              <a:t>Chủ</a:t>
            </a:r>
            <a:r>
              <a:rPr kumimoji="0" lang="en-US" altLang="en-US" sz="40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mn-cs"/>
              </a:rPr>
              <a:t>đề</a:t>
            </a:r>
            <a:r>
              <a:rPr kumimoji="0" lang="en-US" altLang="en-US" sz="40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mn-cs"/>
              </a:rPr>
              <a:t>Nghề</a:t>
            </a:r>
            <a:r>
              <a:rPr kumimoji="0" lang="en-US" altLang="en-US" sz="40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mn-cs"/>
              </a:rPr>
              <a:t> </a:t>
            </a:r>
            <a:r>
              <a:rPr kumimoji="0" lang="en-US" altLang="en-US" sz="4000" b="1" i="0" u="none" strike="noStrike" kern="1200" cap="none" spc="0" normalizeH="0" baseline="0" noProof="0" dirty="0" err="1">
                <a:ln>
                  <a:noFill/>
                </a:ln>
                <a:solidFill>
                  <a:srgbClr val="33CC33"/>
                </a:solidFill>
                <a:effectLst/>
                <a:uLnTx/>
                <a:uFillTx/>
                <a:latin typeface="Times New Roman" panose="02020603050405020304" pitchFamily="18" charset="0"/>
                <a:ea typeface="+mn-ea"/>
                <a:cs typeface="+mn-cs"/>
              </a:rPr>
              <a:t>nghiệp</a:t>
            </a:r>
            <a:endParaRPr kumimoji="0" lang="en-US" altLang="en-US" sz="4000" b="1" i="0" u="none" strike="noStrike" kern="1200" cap="none" spc="0" normalizeH="0" baseline="0" noProof="0" dirty="0">
              <a:ln>
                <a:noFill/>
              </a:ln>
              <a:solidFill>
                <a:srgbClr val="33CC33"/>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rPr>
              <a:t>      LĨNH VỰC : PHÁT TRIỂN NGÔN NGỮ</a:t>
            </a:r>
          </a:p>
        </p:txBody>
      </p:sp>
      <p:sp>
        <p:nvSpPr>
          <p:cNvPr id="2053" name="Text Box 9">
            <a:extLst>
              <a:ext uri="{FF2B5EF4-FFF2-40B4-BE49-F238E27FC236}">
                <a16:creationId xmlns="" xmlns:a16="http://schemas.microsoft.com/office/drawing/2014/main" id="{B367ABBD-CDD7-4133-9C73-C48157692448}"/>
              </a:ext>
            </a:extLst>
          </p:cNvPr>
          <p:cNvSpPr txBox="1">
            <a:spLocks noChangeArrowheads="1"/>
          </p:cNvSpPr>
          <p:nvPr/>
        </p:nvSpPr>
        <p:spPr bwMode="auto">
          <a:xfrm>
            <a:off x="1181100" y="5105406"/>
            <a:ext cx="6705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Avo" pitchFamily="2" charset="0"/>
              </a:defRPr>
            </a:lvl1pPr>
            <a:lvl2pPr marL="742950" indent="-285750" eaLnBrk="0" hangingPunct="0">
              <a:defRPr>
                <a:solidFill>
                  <a:schemeClr val="tx1"/>
                </a:solidFill>
                <a:latin typeface="VNI-Avo" pitchFamily="2" charset="0"/>
              </a:defRPr>
            </a:lvl2pPr>
            <a:lvl3pPr marL="1143000" indent="-228600" eaLnBrk="0" hangingPunct="0">
              <a:defRPr>
                <a:solidFill>
                  <a:schemeClr val="tx1"/>
                </a:solidFill>
                <a:latin typeface="VNI-Avo" pitchFamily="2" charset="0"/>
              </a:defRPr>
            </a:lvl3pPr>
            <a:lvl4pPr marL="1600200" indent="-228600" eaLnBrk="0" hangingPunct="0">
              <a:defRPr>
                <a:solidFill>
                  <a:schemeClr val="tx1"/>
                </a:solidFill>
                <a:latin typeface="VNI-Avo" pitchFamily="2" charset="0"/>
              </a:defRPr>
            </a:lvl4pPr>
            <a:lvl5pPr marL="2057400" indent="-228600" eaLnBrk="0" hangingPunct="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GV : H’ Nga </a:t>
            </a:r>
            <a:r>
              <a:rPr kumimoji="0" lang="en-US" alt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Mlô</a:t>
            </a:r>
            <a:endPar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sp>
        <p:nvSpPr>
          <p:cNvPr id="2054" name="WordArt 5">
            <a:extLst>
              <a:ext uri="{FF2B5EF4-FFF2-40B4-BE49-F238E27FC236}">
                <a16:creationId xmlns="" xmlns:a16="http://schemas.microsoft.com/office/drawing/2014/main" id="{6F3B887A-5CE3-4C2B-9D3C-94286659012A}"/>
              </a:ext>
            </a:extLst>
          </p:cNvPr>
          <p:cNvSpPr>
            <a:spLocks noChangeArrowheads="1" noChangeShapeType="1" noTextEdit="1"/>
          </p:cNvSpPr>
          <p:nvPr/>
        </p:nvSpPr>
        <p:spPr bwMode="auto">
          <a:xfrm>
            <a:off x="609600" y="609600"/>
            <a:ext cx="7848600" cy="914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sz="3600" b="0" i="0" u="none" strike="noStrike" kern="10" cap="none" spc="0" normalizeH="0" baseline="0" noProof="0" dirty="0">
                <a:ln w="12700">
                  <a:solidFill>
                    <a:srgbClr val="0000FF"/>
                  </a:solidFill>
                  <a:round/>
                  <a:headEnd/>
                  <a:tailEnd/>
                </a:ln>
                <a:solidFill>
                  <a:srgbClr val="0000FF">
                    <a:alpha val="50195"/>
                  </a:srgbClr>
                </a:solidFill>
                <a:effectLst>
                  <a:outerShdw dist="45791" dir="2021404" algn="ctr" rotWithShape="0">
                    <a:srgbClr val="9999FF"/>
                  </a:outerShdw>
                </a:effectLst>
                <a:uLnTx/>
                <a:uFillTx/>
                <a:latin typeface="Times New Roman" panose="02020603050405020304" pitchFamily="18" charset="0"/>
                <a:ea typeface="+mn-ea"/>
                <a:cs typeface="Times New Roman" panose="02020603050405020304" pitchFamily="18" charset="0"/>
              </a:rPr>
              <a:t>PHÒNG GIÁO DỤC ĐÀO TẠO </a:t>
            </a:r>
            <a:r>
              <a:rPr kumimoji="0" lang="en-US" sz="3600" b="0" i="0" u="none" strike="noStrike" kern="10" cap="none" spc="0" normalizeH="0" baseline="0" noProof="0" dirty="0">
                <a:ln w="12700">
                  <a:solidFill>
                    <a:srgbClr val="0000FF"/>
                  </a:solidFill>
                  <a:round/>
                  <a:headEnd/>
                  <a:tailEnd/>
                </a:ln>
                <a:solidFill>
                  <a:srgbClr val="0000FF">
                    <a:alpha val="50195"/>
                  </a:srgbClr>
                </a:solidFill>
                <a:effectLst>
                  <a:outerShdw dist="45791" dir="2021404" algn="ctr" rotWithShape="0">
                    <a:srgbClr val="9999FF"/>
                  </a:outerShdw>
                </a:effectLst>
                <a:uLnTx/>
                <a:uFillTx/>
                <a:latin typeface="Times New Roman" panose="02020603050405020304" pitchFamily="18" charset="0"/>
                <a:ea typeface="+mn-ea"/>
                <a:cs typeface="Times New Roman" panose="02020603050405020304" pitchFamily="18" charset="0"/>
              </a:rPr>
              <a:t>TX BUÔN HỒ</a:t>
            </a:r>
            <a:endParaRPr kumimoji="0" lang="vi-VN" sz="3600" b="0" i="0" u="none" strike="noStrike" kern="10" cap="none" spc="0" normalizeH="0" baseline="0" noProof="0" dirty="0">
              <a:ln w="12700">
                <a:solidFill>
                  <a:srgbClr val="0000FF"/>
                </a:solidFill>
                <a:round/>
                <a:headEnd/>
                <a:tailEnd/>
              </a:ln>
              <a:solidFill>
                <a:srgbClr val="0000FF">
                  <a:alpha val="50195"/>
                </a:srgbClr>
              </a:solidFill>
              <a:effectLst>
                <a:outerShdw dist="45791" dir="2021404" algn="ctr" rotWithShape="0">
                  <a:srgbClr val="9999FF"/>
                </a:outerShdw>
              </a:effectLst>
              <a:uLnTx/>
              <a:uFillTx/>
              <a:latin typeface="Times New Roman" panose="02020603050405020304" pitchFamily="18" charset="0"/>
              <a:ea typeface="+mn-ea"/>
              <a:cs typeface="Times New Roman" panose="02020603050405020304" pitchFamily="18" charset="0"/>
            </a:endParaRPr>
          </a:p>
        </p:txBody>
      </p:sp>
      <p:sp>
        <p:nvSpPr>
          <p:cNvPr id="2055" name="Text Box 21">
            <a:extLst>
              <a:ext uri="{FF2B5EF4-FFF2-40B4-BE49-F238E27FC236}">
                <a16:creationId xmlns="" xmlns:a16="http://schemas.microsoft.com/office/drawing/2014/main" id="{2F844466-A390-49DB-B5F4-536EB7DE3F62}"/>
              </a:ext>
            </a:extLst>
          </p:cNvPr>
          <p:cNvSpPr txBox="1">
            <a:spLocks noChangeArrowheads="1"/>
          </p:cNvSpPr>
          <p:nvPr/>
        </p:nvSpPr>
        <p:spPr bwMode="auto">
          <a:xfrm>
            <a:off x="609600" y="1828800"/>
            <a:ext cx="80010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I-Avo" pitchFamily="2" charset="0"/>
              </a:defRPr>
            </a:lvl1pPr>
            <a:lvl2pPr marL="742950" indent="-285750" eaLnBrk="0" hangingPunct="0">
              <a:defRPr>
                <a:solidFill>
                  <a:schemeClr val="tx1"/>
                </a:solidFill>
                <a:latin typeface="VNI-Avo" pitchFamily="2" charset="0"/>
              </a:defRPr>
            </a:lvl2pPr>
            <a:lvl3pPr marL="1143000" indent="-228600" eaLnBrk="0" hangingPunct="0">
              <a:defRPr>
                <a:solidFill>
                  <a:schemeClr val="tx1"/>
                </a:solidFill>
                <a:latin typeface="VNI-Avo" pitchFamily="2" charset="0"/>
              </a:defRPr>
            </a:lvl3pPr>
            <a:lvl4pPr marL="1600200" indent="-228600" eaLnBrk="0" hangingPunct="0">
              <a:defRPr>
                <a:solidFill>
                  <a:schemeClr val="tx1"/>
                </a:solidFill>
                <a:latin typeface="VNI-Avo" pitchFamily="2" charset="0"/>
              </a:defRPr>
            </a:lvl4pPr>
            <a:lvl5pPr marL="2057400" indent="-228600" eaLnBrk="0" hangingPunct="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5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rPr>
              <a:t>TRƯỜNG MẪU GIÁO HOA TĂNG BI</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vi-VN"/>
          </a:p>
        </p:txBody>
      </p:sp>
      <p:sp>
        <p:nvSpPr>
          <p:cNvPr id="20483" name="Rectangle 3"/>
          <p:cNvSpPr>
            <a:spLocks noGrp="1" noChangeArrowheads="1"/>
          </p:cNvSpPr>
          <p:nvPr>
            <p:ph type="body" sz="half" idx="2"/>
          </p:nvPr>
        </p:nvSpPr>
        <p:spPr>
          <a:xfrm>
            <a:off x="-152400" y="5181600"/>
            <a:ext cx="9144000" cy="1447800"/>
          </a:xfrm>
        </p:spPr>
        <p:txBody>
          <a:bodyPr>
            <a:normAutofit lnSpcReduction="10000"/>
          </a:bodyPr>
          <a:lstStyle/>
          <a:p>
            <a:pPr algn="ctr" eaLnBrk="1" hangingPunct="1">
              <a:lnSpc>
                <a:spcPct val="90000"/>
              </a:lnSpc>
              <a:buFontTx/>
              <a:buNone/>
            </a:pPr>
            <a:r>
              <a:rPr lang="en-US" sz="9900" b="1" dirty="0">
                <a:solidFill>
                  <a:srgbClr val="FF0066"/>
                </a:solidFill>
                <a:latin typeface=".VnAvant" pitchFamily="34" charset="0"/>
              </a:rPr>
              <a:t> </a:t>
            </a:r>
            <a:r>
              <a:rPr lang="en-US" sz="9900" b="1" dirty="0" err="1">
                <a:solidFill>
                  <a:srgbClr val="FF0066"/>
                </a:solidFill>
                <a:latin typeface="All Fonts"/>
              </a:rPr>
              <a:t>Ngh</a:t>
            </a:r>
            <a:r>
              <a:rPr lang="en-US" sz="9900" b="1" dirty="0" err="1">
                <a:latin typeface="All Fonts"/>
              </a:rPr>
              <a:t>ề</a:t>
            </a:r>
            <a:r>
              <a:rPr lang="en-US" sz="9900" b="1" dirty="0">
                <a:solidFill>
                  <a:srgbClr val="FF0066"/>
                </a:solidFill>
                <a:latin typeface="All Fonts"/>
              </a:rPr>
              <a:t> </a:t>
            </a:r>
            <a:r>
              <a:rPr lang="en-US" sz="9900" b="1" dirty="0" err="1">
                <a:solidFill>
                  <a:srgbClr val="7030A0"/>
                </a:solidFill>
                <a:latin typeface="All Fonts"/>
              </a:rPr>
              <a:t>t</a:t>
            </a:r>
            <a:r>
              <a:rPr lang="en-US" sz="9900" b="1" dirty="0" err="1">
                <a:solidFill>
                  <a:srgbClr val="FF0066"/>
                </a:solidFill>
                <a:latin typeface="All Fonts"/>
              </a:rPr>
              <a:t>h</a:t>
            </a:r>
            <a:r>
              <a:rPr lang="en-US" sz="9900" b="1" dirty="0" err="1">
                <a:solidFill>
                  <a:srgbClr val="FFFF00"/>
                </a:solidFill>
                <a:latin typeface="All Fonts"/>
              </a:rPr>
              <a:t>ợ</a:t>
            </a:r>
            <a:r>
              <a:rPr lang="en-US" sz="9900" b="1" dirty="0">
                <a:solidFill>
                  <a:srgbClr val="FFFF00"/>
                </a:solidFill>
                <a:latin typeface="All Fonts"/>
              </a:rPr>
              <a:t> </a:t>
            </a:r>
            <a:r>
              <a:rPr lang="en-US" sz="9900" b="1" dirty="0">
                <a:solidFill>
                  <a:srgbClr val="FF0066"/>
                </a:solidFill>
                <a:latin typeface="All Fonts"/>
              </a:rPr>
              <a:t> </a:t>
            </a:r>
            <a:r>
              <a:rPr lang="en-US" sz="9900" b="1" dirty="0" err="1">
                <a:solidFill>
                  <a:srgbClr val="FF0066"/>
                </a:solidFill>
                <a:latin typeface="All Fonts"/>
              </a:rPr>
              <a:t>h</a:t>
            </a:r>
            <a:r>
              <a:rPr lang="en-US" sz="9900" b="1" dirty="0" err="1">
                <a:solidFill>
                  <a:srgbClr val="92D050"/>
                </a:solidFill>
                <a:latin typeface="All Fonts"/>
              </a:rPr>
              <a:t>à</a:t>
            </a:r>
            <a:r>
              <a:rPr lang="en-US" sz="9900" b="1" dirty="0" err="1">
                <a:solidFill>
                  <a:srgbClr val="FF0066"/>
                </a:solidFill>
                <a:latin typeface="All Fonts"/>
              </a:rPr>
              <a:t>n</a:t>
            </a:r>
            <a:endParaRPr lang="en-US" sz="9900" b="1" dirty="0">
              <a:solidFill>
                <a:srgbClr val="FF0066"/>
              </a:solidFill>
              <a:latin typeface="All Fonts"/>
            </a:endParaRPr>
          </a:p>
        </p:txBody>
      </p:sp>
      <p:pic>
        <p:nvPicPr>
          <p:cNvPr id="20484" name="Picture 4" descr="j0240695"/>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152400"/>
            <a:ext cx="9144000" cy="4724400"/>
          </a:xfrm>
        </p:spPr>
      </p:pic>
    </p:spTree>
    <p:extLst>
      <p:ext uri="{BB962C8B-B14F-4D97-AF65-F5344CB8AC3E}">
        <p14:creationId xmlns:p14="http://schemas.microsoft.com/office/powerpoint/2010/main" val="40522212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fade">
                                      <p:cBhvr>
                                        <p:cTn id="7" dur="1000"/>
                                        <p:tgtEl>
                                          <p:spTgt spid="20484"/>
                                        </p:tgtEl>
                                      </p:cBhvr>
                                    </p:animEffect>
                                    <p:anim calcmode="lin" valueType="num">
                                      <p:cBhvr>
                                        <p:cTn id="8" dur="1000" fill="hold"/>
                                        <p:tgtEl>
                                          <p:spTgt spid="20484"/>
                                        </p:tgtEl>
                                        <p:attrNameLst>
                                          <p:attrName>ppt_x</p:attrName>
                                        </p:attrNameLst>
                                      </p:cBhvr>
                                      <p:tavLst>
                                        <p:tav tm="0">
                                          <p:val>
                                            <p:strVal val="#ppt_x"/>
                                          </p:val>
                                        </p:tav>
                                        <p:tav tm="100000">
                                          <p:val>
                                            <p:strVal val="#ppt_x"/>
                                          </p:val>
                                        </p:tav>
                                      </p:tavLst>
                                    </p:anim>
                                    <p:anim calcmode="lin" valueType="num">
                                      <p:cBhvr>
                                        <p:cTn id="9" dur="1000" fill="hold"/>
                                        <p:tgtEl>
                                          <p:spTgt spid="2048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20483">
                                            <p:txEl>
                                              <p:pRg st="0" end="0"/>
                                            </p:txEl>
                                          </p:spTgt>
                                        </p:tgtEl>
                                        <p:attrNameLst>
                                          <p:attrName>style.visibility</p:attrName>
                                        </p:attrNameLst>
                                      </p:cBhvr>
                                      <p:to>
                                        <p:strVal val="visible"/>
                                      </p:to>
                                    </p:set>
                                    <p:animEffect transition="in" filter="wheel(4)">
                                      <p:cBhvr>
                                        <p:cTn id="14" dur="2000"/>
                                        <p:tgtEl>
                                          <p:spTgt spid="204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blumen-pflanzen042">
            <a:extLst>
              <a:ext uri="{FF2B5EF4-FFF2-40B4-BE49-F238E27FC236}">
                <a16:creationId xmlns="" xmlns:a16="http://schemas.microsoft.com/office/drawing/2014/main" id="{86086757-F83E-4BD0-8E94-099D6BAA6D5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5429255"/>
            <a:ext cx="142875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blumen-pflanzen042">
            <a:extLst>
              <a:ext uri="{FF2B5EF4-FFF2-40B4-BE49-F238E27FC236}">
                <a16:creationId xmlns="" xmlns:a16="http://schemas.microsoft.com/office/drawing/2014/main" id="{CDD5B6CD-87D2-44F4-8905-A64CF205D3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6"/>
            <a:ext cx="142875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blumen-pflanzen042">
            <a:extLst>
              <a:ext uri="{FF2B5EF4-FFF2-40B4-BE49-F238E27FC236}">
                <a16:creationId xmlns="" xmlns:a16="http://schemas.microsoft.com/office/drawing/2014/main" id="{EB216039-6DE4-40AD-AE41-B365DDF060B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7715250" y="6"/>
            <a:ext cx="142875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6" descr="blumen-pflanzen042">
            <a:extLst>
              <a:ext uri="{FF2B5EF4-FFF2-40B4-BE49-F238E27FC236}">
                <a16:creationId xmlns="" xmlns:a16="http://schemas.microsoft.com/office/drawing/2014/main" id="{09841572-D5FD-4520-A568-35588B9AF6C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43800" y="5429255"/>
            <a:ext cx="1428750" cy="1428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7">
            <a:extLst>
              <a:ext uri="{FF2B5EF4-FFF2-40B4-BE49-F238E27FC236}">
                <a16:creationId xmlns="" xmlns:a16="http://schemas.microsoft.com/office/drawing/2014/main" id="{E16B574E-8708-4B28-84C7-777FD5A3931F}"/>
              </a:ext>
            </a:extLst>
          </p:cNvPr>
          <p:cNvSpPr>
            <a:spLocks noChangeArrowheads="1"/>
          </p:cNvSpPr>
          <p:nvPr/>
        </p:nvSpPr>
        <p:spPr bwMode="auto">
          <a:xfrm>
            <a:off x="3944938" y="1428751"/>
            <a:ext cx="838200" cy="5029200"/>
          </a:xfrm>
          <a:prstGeom prst="rect">
            <a:avLst/>
          </a:prstGeom>
          <a:solidFill>
            <a:srgbClr val="3333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vi-VN" alt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880" name="Rectangle 8">
            <a:extLst>
              <a:ext uri="{FF2B5EF4-FFF2-40B4-BE49-F238E27FC236}">
                <a16:creationId xmlns="" xmlns:a16="http://schemas.microsoft.com/office/drawing/2014/main" id="{30DFDDE1-2A84-4F8E-AFCD-95BB551CBAFD}"/>
              </a:ext>
            </a:extLst>
          </p:cNvPr>
          <p:cNvSpPr>
            <a:spLocks noChangeArrowheads="1"/>
          </p:cNvSpPr>
          <p:nvPr/>
        </p:nvSpPr>
        <p:spPr bwMode="auto">
          <a:xfrm>
            <a:off x="714375" y="2352675"/>
            <a:ext cx="2133600" cy="788988"/>
          </a:xfrm>
          <a:prstGeom prst="rect">
            <a:avLst/>
          </a:prstGeom>
          <a:solidFill>
            <a:srgbClr val="3333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Char char="•"/>
              <a:tabLst/>
              <a:defRPr/>
            </a:pPr>
            <a:endParaRPr kumimoji="0" lang="vi-VN" alt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20" name="Text Box 10">
            <a:extLst>
              <a:ext uri="{FF2B5EF4-FFF2-40B4-BE49-F238E27FC236}">
                <a16:creationId xmlns="" xmlns:a16="http://schemas.microsoft.com/office/drawing/2014/main" id="{C58CC0B7-174A-47F2-A19C-71D08915CAAE}"/>
              </a:ext>
            </a:extLst>
          </p:cNvPr>
          <p:cNvSpPr txBox="1">
            <a:spLocks noChangeArrowheads="1"/>
          </p:cNvSpPr>
          <p:nvPr/>
        </p:nvSpPr>
        <p:spPr bwMode="auto">
          <a:xfrm>
            <a:off x="1238250" y="296869"/>
            <a:ext cx="647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2400" b="0"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Cô cho trẻ quan sát cô ghép chữ bằng nét cơ bản. Cho trẻ đoán tên chữ cái theo kinh nghiệm của trẻ</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grpId="0" nodeType="clickEffect">
                                  <p:stCondLst>
                                    <p:cond delay="0"/>
                                  </p:stCondLst>
                                  <p:childTnLst>
                                    <p:animMotion origin="layout" path="M -1.66667E-6 4.8856E-6 L 0.28021 -0.00047 " pathEditMode="relative" rAng="0" ptsTypes="AA">
                                      <p:cBhvr>
                                        <p:cTn id="6" dur="2000" fill="hold"/>
                                        <p:tgtEl>
                                          <p:spTgt spid="79880"/>
                                        </p:tgtEl>
                                        <p:attrNameLst>
                                          <p:attrName>ppt_x</p:attrName>
                                          <p:attrName>ppt_y</p:attrName>
                                        </p:attrNameLst>
                                      </p:cBhvr>
                                      <p:rCtr x="1401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7824" y="548680"/>
            <a:ext cx="3816424" cy="595266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eaLnBrk="0" fontAlgn="base" hangingPunct="0">
              <a:spcBef>
                <a:spcPct val="0"/>
              </a:spcBef>
              <a:spcAft>
                <a:spcPct val="0"/>
              </a:spcAft>
            </a:pPr>
            <a:r>
              <a:rPr lang="en-US" sz="41300" b="1" dirty="0" smtClean="0">
                <a:solidFill>
                  <a:srgbClr val="FF0000"/>
                </a:solidFill>
                <a:latin typeface="VNI-Avo" pitchFamily="2" charset="0"/>
              </a:rPr>
              <a:t>t</a:t>
            </a:r>
            <a:endParaRPr lang="en-US" sz="41300" b="1" dirty="0">
              <a:solidFill>
                <a:srgbClr val="FF0000"/>
              </a:solidFill>
              <a:latin typeface="VNI-Avo" pitchFamily="2" charset="0"/>
            </a:endParaRPr>
          </a:p>
        </p:txBody>
      </p:sp>
    </p:spTree>
    <p:extLst>
      <p:ext uri="{BB962C8B-B14F-4D97-AF65-F5344CB8AC3E}">
        <p14:creationId xmlns:p14="http://schemas.microsoft.com/office/powerpoint/2010/main" val="942269660"/>
      </p:ext>
    </p:extLst>
  </p:cSld>
  <p:clrMapOvr>
    <a:masterClrMapping/>
  </p:clrMapOvr>
  <p:transition spd="slow">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1412776"/>
            <a:ext cx="1944216" cy="40324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eaLnBrk="0" fontAlgn="base" hangingPunct="0">
              <a:spcBef>
                <a:spcPct val="0"/>
              </a:spcBef>
              <a:spcAft>
                <a:spcPct val="0"/>
              </a:spcAft>
            </a:pPr>
            <a:r>
              <a:rPr lang="en-US" sz="23900" b="1" dirty="0">
                <a:solidFill>
                  <a:srgbClr val="FF0000"/>
                </a:solidFill>
                <a:latin typeface="VNI-Avo" pitchFamily="2" charset="0"/>
              </a:rPr>
              <a:t>T</a:t>
            </a:r>
          </a:p>
        </p:txBody>
      </p:sp>
      <p:sp>
        <p:nvSpPr>
          <p:cNvPr id="3" name="Rectangle 2"/>
          <p:cNvSpPr/>
          <p:nvPr/>
        </p:nvSpPr>
        <p:spPr>
          <a:xfrm>
            <a:off x="2915816" y="1316765"/>
            <a:ext cx="1944216" cy="403244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eaLnBrk="0" fontAlgn="base" hangingPunct="0">
              <a:spcBef>
                <a:spcPct val="0"/>
              </a:spcBef>
              <a:spcAft>
                <a:spcPct val="0"/>
              </a:spcAft>
            </a:pPr>
            <a:r>
              <a:rPr lang="en-US" sz="23900" b="1" dirty="0">
                <a:solidFill>
                  <a:srgbClr val="FF0000"/>
                </a:solidFill>
                <a:latin typeface="VNI-Avo" pitchFamily="2" charset="0"/>
              </a:rPr>
              <a:t>t</a:t>
            </a:r>
          </a:p>
        </p:txBody>
      </p:sp>
      <p:sp>
        <p:nvSpPr>
          <p:cNvPr id="5" name="Text Box 5">
            <a:extLst>
              <a:ext uri="{FF2B5EF4-FFF2-40B4-BE49-F238E27FC236}">
                <a16:creationId xmlns="" xmlns:a16="http://schemas.microsoft.com/office/drawing/2014/main" id="{DA2AAA77-B400-4F24-8D29-62161A5B6018}"/>
              </a:ext>
            </a:extLst>
          </p:cNvPr>
          <p:cNvSpPr txBox="1">
            <a:spLocks noChangeArrowheads="1"/>
          </p:cNvSpPr>
          <p:nvPr/>
        </p:nvSpPr>
        <p:spPr bwMode="auto">
          <a:xfrm>
            <a:off x="5199063" y="1120781"/>
            <a:ext cx="1905000" cy="450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28700" b="1" i="0" u="none" strike="noStrike" kern="1200" cap="none" spc="0" normalizeH="0" baseline="0" noProof="0" dirty="0">
                <a:ln>
                  <a:noFill/>
                </a:ln>
                <a:solidFill>
                  <a:srgbClr val="CC0000"/>
                </a:solidFill>
                <a:effectLst/>
                <a:uLnTx/>
                <a:uFillTx/>
                <a:latin typeface=".VnAvant" pitchFamily="34" charset="0"/>
                <a:ea typeface="+mn-ea"/>
                <a:cs typeface="+mn-cs"/>
              </a:rPr>
              <a:t>t</a:t>
            </a:r>
          </a:p>
        </p:txBody>
      </p:sp>
    </p:spTree>
    <p:extLst>
      <p:ext uri="{BB962C8B-B14F-4D97-AF65-F5344CB8AC3E}">
        <p14:creationId xmlns:p14="http://schemas.microsoft.com/office/powerpoint/2010/main" val="487038956"/>
      </p:ext>
    </p:extLst>
  </p:cSld>
  <p:clrMapOvr>
    <a:masterClrMapping/>
  </p:clrMapOvr>
  <p:transition spd="slow">
    <p:sndAc>
      <p:stSnd>
        <p:snd r:embed="rId2"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8">
            <a:extLst>
              <a:ext uri="{FF2B5EF4-FFF2-40B4-BE49-F238E27FC236}">
                <a16:creationId xmlns="" xmlns:a16="http://schemas.microsoft.com/office/drawing/2014/main" id="{233D8510-EA48-42E6-8B77-FEC65D8FFB5A}"/>
              </a:ext>
            </a:extLst>
          </p:cNvPr>
          <p:cNvSpPr txBox="1">
            <a:spLocks noChangeArrowheads="1"/>
          </p:cNvSpPr>
          <p:nvPr/>
        </p:nvSpPr>
        <p:spPr bwMode="auto">
          <a:xfrm>
            <a:off x="7010400" y="1828800"/>
            <a:ext cx="175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vi-VN" altLang="vi-VN" sz="1800" b="0" i="0" u="none" strike="noStrike" kern="1200" cap="none" spc="0" normalizeH="0" baseline="0" noProof="0">
              <a:ln>
                <a:noFill/>
              </a:ln>
              <a:solidFill>
                <a:srgbClr val="000000"/>
              </a:solidFill>
              <a:effectLst/>
              <a:uLnTx/>
              <a:uFillTx/>
              <a:latin typeface=".VnAvant" pitchFamily="34" charset="0"/>
              <a:ea typeface="+mn-ea"/>
              <a:cs typeface="+mn-cs"/>
            </a:endParaRPr>
          </a:p>
        </p:txBody>
      </p:sp>
      <p:pic>
        <p:nvPicPr>
          <p:cNvPr id="17411" name="Picture 15" descr="FLOWERS5">
            <a:extLst>
              <a:ext uri="{FF2B5EF4-FFF2-40B4-BE49-F238E27FC236}">
                <a16:creationId xmlns="" xmlns:a16="http://schemas.microsoft.com/office/drawing/2014/main" id="{A64FC32C-EC99-465B-95CE-977C0126D0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612373">
            <a:off x="7761288" y="5638800"/>
            <a:ext cx="138271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6" descr="FLOWERS5">
            <a:extLst>
              <a:ext uri="{FF2B5EF4-FFF2-40B4-BE49-F238E27FC236}">
                <a16:creationId xmlns="" xmlns:a16="http://schemas.microsoft.com/office/drawing/2014/main" id="{AFE54BF1-7714-4BA5-8F56-7A0DDDD087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6901520">
            <a:off x="7762091" y="-793"/>
            <a:ext cx="1382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7" descr="FLOWERS5">
            <a:extLst>
              <a:ext uri="{FF2B5EF4-FFF2-40B4-BE49-F238E27FC236}">
                <a16:creationId xmlns="" xmlns:a16="http://schemas.microsoft.com/office/drawing/2014/main" id="{F85410F5-7326-4F30-B859-61A371F830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981619">
            <a:off x="803" y="5638007"/>
            <a:ext cx="1382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8" descr="FLOWERS5">
            <a:extLst>
              <a:ext uri="{FF2B5EF4-FFF2-40B4-BE49-F238E27FC236}">
                <a16:creationId xmlns="" xmlns:a16="http://schemas.microsoft.com/office/drawing/2014/main" id="{9BEBF2D3-C963-4746-819E-B6D5B82B791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7445281">
            <a:off x="803" y="-793"/>
            <a:ext cx="138271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20">
            <a:extLst>
              <a:ext uri="{FF2B5EF4-FFF2-40B4-BE49-F238E27FC236}">
                <a16:creationId xmlns="" xmlns:a16="http://schemas.microsoft.com/office/drawing/2014/main" id="{75AE92F5-DE93-432A-96BF-C435B7F0CC52}"/>
              </a:ext>
            </a:extLst>
          </p:cNvPr>
          <p:cNvSpPr txBox="1">
            <a:spLocks noChangeArrowheads="1"/>
          </p:cNvSpPr>
          <p:nvPr/>
        </p:nvSpPr>
        <p:spPr bwMode="auto">
          <a:xfrm>
            <a:off x="2487613" y="1066808"/>
            <a:ext cx="19812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3600" b="1" i="0" u="none" strike="noStrike" kern="1200" cap="none" spc="0" normalizeH="0" baseline="0" noProof="0">
                <a:ln>
                  <a:noFill/>
                </a:ln>
                <a:solidFill>
                  <a:srgbClr val="FF3300"/>
                </a:solidFill>
                <a:effectLst/>
                <a:uLnTx/>
                <a:uFillTx/>
                <a:latin typeface=".VnAvant" pitchFamily="34" charset="0"/>
                <a:ea typeface="+mn-ea"/>
                <a:cs typeface="+mn-cs"/>
              </a:rPr>
              <a:t>i</a:t>
            </a:r>
          </a:p>
        </p:txBody>
      </p:sp>
      <p:sp>
        <p:nvSpPr>
          <p:cNvPr id="12296" name="Rectangle 9">
            <a:extLst>
              <a:ext uri="{FF2B5EF4-FFF2-40B4-BE49-F238E27FC236}">
                <a16:creationId xmlns="" xmlns:a16="http://schemas.microsoft.com/office/drawing/2014/main" id="{7C89CA9F-A43C-4C76-9D98-D9303AD4C193}"/>
              </a:ext>
            </a:extLst>
          </p:cNvPr>
          <p:cNvSpPr>
            <a:spLocks noChangeArrowheads="1"/>
          </p:cNvSpPr>
          <p:nvPr/>
        </p:nvSpPr>
        <p:spPr bwMode="auto">
          <a:xfrm>
            <a:off x="5305425" y="981075"/>
            <a:ext cx="25146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34400" b="1" i="0" u="none" strike="noStrike" kern="1200" cap="none" spc="0" normalizeH="0" baseline="0" noProof="0">
                <a:ln>
                  <a:noFill/>
                </a:ln>
                <a:solidFill>
                  <a:srgbClr val="0000CC"/>
                </a:solidFill>
                <a:effectLst/>
                <a:uLnTx/>
                <a:uFillTx/>
                <a:latin typeface=".VnAvant" pitchFamily="34" charset="0"/>
                <a:ea typeface="+mn-ea"/>
                <a:cs typeface="+mn-cs"/>
              </a:rPr>
              <a:t>t</a:t>
            </a:r>
          </a:p>
        </p:txBody>
      </p:sp>
      <p:sp>
        <p:nvSpPr>
          <p:cNvPr id="17417" name="Text Box 6">
            <a:extLst>
              <a:ext uri="{FF2B5EF4-FFF2-40B4-BE49-F238E27FC236}">
                <a16:creationId xmlns="" xmlns:a16="http://schemas.microsoft.com/office/drawing/2014/main" id="{31123747-0450-47F7-A845-D509FAC05F5E}"/>
              </a:ext>
            </a:extLst>
          </p:cNvPr>
          <p:cNvSpPr txBox="1">
            <a:spLocks noChangeArrowheads="1"/>
          </p:cNvSpPr>
          <p:nvPr/>
        </p:nvSpPr>
        <p:spPr bwMode="auto">
          <a:xfrm>
            <a:off x="1295400" y="9532"/>
            <a:ext cx="63134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6000" b="1" i="0" u="none" strike="noStrike" kern="1200" cap="none" spc="0" normalizeH="0" baseline="0" noProof="0">
                <a:ln>
                  <a:noFill/>
                </a:ln>
                <a:solidFill>
                  <a:srgbClr val="6666FF"/>
                </a:solidFill>
                <a:effectLst/>
                <a:uLnTx/>
                <a:uFillTx/>
                <a:latin typeface="Times New Roman" panose="02020603050405020304" pitchFamily="18" charset="0"/>
                <a:ea typeface="+mn-ea"/>
                <a:cs typeface="Times New Roman" panose="02020603050405020304" pitchFamily="18" charset="0"/>
              </a:rPr>
              <a:t>So sánh chữ cái</a:t>
            </a:r>
            <a:endParaRPr kumimoji="0" lang="en-US" altLang="vi-VN" sz="6000" b="1" i="0" u="none" strike="noStrike" kern="1200" cap="none" spc="0" normalizeH="0" baseline="0" noProof="0">
              <a:ln>
                <a:noFill/>
              </a:ln>
              <a:solidFill>
                <a:srgbClr val="6666FF"/>
              </a:solidFill>
              <a:effectLst/>
              <a:uLnTx/>
              <a:uFillTx/>
              <a:latin typeface=".VnAvant" pitchFamily="34" charset="0"/>
              <a:ea typeface="+mn-ea"/>
              <a:cs typeface="Times New Roman" panose="02020603050405020304" pitchFamily="18" charset="0"/>
            </a:endParaRPr>
          </a:p>
        </p:txBody>
      </p:sp>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grpId="0" nodeType="clickEffect">
                                  <p:stCondLst>
                                    <p:cond delay="0"/>
                                  </p:stCondLst>
                                  <p:childTnLst>
                                    <p:animScale>
                                      <p:cBhvr>
                                        <p:cTn id="6" dur="2000" fill="hold"/>
                                        <p:tgtEl>
                                          <p:spTgt spid="12295"/>
                                        </p:tgtEl>
                                      </p:cBhvr>
                                      <p:by x="150000" y="15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grpId="0" nodeType="clickEffect">
                                  <p:stCondLst>
                                    <p:cond delay="0"/>
                                  </p:stCondLst>
                                  <p:childTnLst>
                                    <p:animScale>
                                      <p:cBhvr>
                                        <p:cTn id="10" dur="2000" fill="hold"/>
                                        <p:tgtEl>
                                          <p:spTgt spid="122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229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PTIX">
            <a:extLst>
              <a:ext uri="{FF2B5EF4-FFF2-40B4-BE49-F238E27FC236}">
                <a16:creationId xmlns="" xmlns:a16="http://schemas.microsoft.com/office/drawing/2014/main" id="{5E17C631-90F2-4C49-9C4C-E82F5772F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52400"/>
            <a:ext cx="9753600" cy="73152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 xmlns:a16="http://schemas.microsoft.com/office/drawing/2014/main" id="{C40F0DFD-ADA6-4592-9D52-C3FE1BF95604}"/>
              </a:ext>
            </a:extLst>
          </p:cNvPr>
          <p:cNvSpPr txBox="1">
            <a:spLocks noChangeArrowheads="1"/>
          </p:cNvSpPr>
          <p:nvPr/>
        </p:nvSpPr>
        <p:spPr bwMode="auto">
          <a:xfrm>
            <a:off x="1497012" y="2967335"/>
            <a:ext cx="6313488" cy="2519064"/>
          </a:xfrm>
          <a:prstGeom prst="rect">
            <a:avLst/>
          </a:prstGeom>
          <a:noFill/>
          <a:ln>
            <a:noFill/>
          </a:ln>
        </p:spPr>
        <p:txBody>
          <a:bodyPr spcFirstLastPara="1">
            <a:prstTxWarp prst="textArchUp">
              <a:avLst>
                <a:gd name="adj" fmla="val 5834635"/>
              </a:avLst>
            </a:prstTxWarp>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buChar char="•"/>
              <a:defRPr sz="3200">
                <a:solidFill>
                  <a:schemeClr val="tx1"/>
                </a:solidFill>
                <a:latin typeface="Arial" charset="0"/>
              </a:defRPr>
            </a:lvl6pPr>
            <a:lvl7pPr marL="2971800" indent="-228600" algn="ctr" eaLnBrk="0" fontAlgn="base" hangingPunct="0">
              <a:spcBef>
                <a:spcPct val="20000"/>
              </a:spcBef>
              <a:spcAft>
                <a:spcPct val="0"/>
              </a:spcAft>
              <a:buChar char="•"/>
              <a:defRPr sz="3200">
                <a:solidFill>
                  <a:schemeClr val="tx1"/>
                </a:solidFill>
                <a:latin typeface="Arial" charset="0"/>
              </a:defRPr>
            </a:lvl7pPr>
            <a:lvl8pPr marL="3429000" indent="-228600" algn="ctr" eaLnBrk="0" fontAlgn="base" hangingPunct="0">
              <a:spcBef>
                <a:spcPct val="20000"/>
              </a:spcBef>
              <a:spcAft>
                <a:spcPct val="0"/>
              </a:spcAft>
              <a:buChar char="•"/>
              <a:defRPr sz="3200">
                <a:solidFill>
                  <a:schemeClr val="tx1"/>
                </a:solidFill>
                <a:latin typeface="Arial" charset="0"/>
              </a:defRPr>
            </a:lvl8pPr>
            <a:lvl9pPr marL="3886200" indent="-228600" algn="ctr" eaLnBrk="0" fontAlgn="base" hangingPunct="0">
              <a:spcBef>
                <a:spcPct val="20000"/>
              </a:spcBef>
              <a:spcAft>
                <a:spcPct val="0"/>
              </a:spcAft>
              <a:buChar char="•"/>
              <a:defRPr sz="3200">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0070C0"/>
                </a:solidFill>
                <a:effectLst/>
                <a:uLnTx/>
                <a:uFillTx/>
                <a:latin typeface="Times New Roman" pitchFamily="18" charset="0"/>
                <a:ea typeface="+mn-ea"/>
                <a:cs typeface="Times New Roman" pitchFamily="18" charset="0"/>
              </a:rPr>
              <a:t>Làm quen chữ c</a:t>
            </a:r>
            <a:endParaRPr kumimoji="0" lang="en-US" sz="6000" b="1" i="0" u="none" strike="noStrike" kern="1200" cap="none" spc="0" normalizeH="0" baseline="0" noProof="0">
              <a:ln>
                <a:noFill/>
              </a:ln>
              <a:solidFill>
                <a:srgbClr val="0070C0"/>
              </a:solidFill>
              <a:effectLst/>
              <a:uLnTx/>
              <a:uFillTx/>
              <a:latin typeface=".VnAvant" pitchFamily="34" charset="0"/>
              <a:ea typeface="+mn-ea"/>
              <a:cs typeface="Times New Roman" pitchFamily="18" charset="0"/>
            </a:endParaRPr>
          </a:p>
        </p:txBody>
      </p:sp>
      <p:pic>
        <p:nvPicPr>
          <p:cNvPr id="19460" name="Picture 14" descr="Firewrk5">
            <a:extLst>
              <a:ext uri="{FF2B5EF4-FFF2-40B4-BE49-F238E27FC236}">
                <a16:creationId xmlns="" xmlns:a16="http://schemas.microsoft.com/office/drawing/2014/main" id="{1992CB35-616F-4DF6-9EAE-229CDD779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752600" y="40386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8" descr="Firewrk5">
            <a:extLst>
              <a:ext uri="{FF2B5EF4-FFF2-40B4-BE49-F238E27FC236}">
                <a16:creationId xmlns="" xmlns:a16="http://schemas.microsoft.com/office/drawing/2014/main" id="{BDFAF5AA-4AC8-40BF-8D12-4635BC41A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819400" y="5811839"/>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9" descr="Firewrk5">
            <a:extLst>
              <a:ext uri="{FF2B5EF4-FFF2-40B4-BE49-F238E27FC236}">
                <a16:creationId xmlns="" xmlns:a16="http://schemas.microsoft.com/office/drawing/2014/main" id="{6CEBA884-1518-4F02-8E44-397882B453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810500" y="3498851"/>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31" descr="Firewrk5">
            <a:extLst>
              <a:ext uri="{FF2B5EF4-FFF2-40B4-BE49-F238E27FC236}">
                <a16:creationId xmlns="" xmlns:a16="http://schemas.microsoft.com/office/drawing/2014/main" id="{B569E410-4648-4CCD-AD10-038BE773C1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181475" y="9779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32" descr="Firewrk5">
            <a:extLst>
              <a:ext uri="{FF2B5EF4-FFF2-40B4-BE49-F238E27FC236}">
                <a16:creationId xmlns="" xmlns:a16="http://schemas.microsoft.com/office/drawing/2014/main" id="{E9398901-C1DC-406C-B3D6-69E23E848EC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57200" y="54864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8" descr="Firewrk5">
            <a:extLst>
              <a:ext uri="{FF2B5EF4-FFF2-40B4-BE49-F238E27FC236}">
                <a16:creationId xmlns="" xmlns:a16="http://schemas.microsoft.com/office/drawing/2014/main" id="{963073DB-5F58-42DE-8A4A-6DB360E1EC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189788" y="12319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8" descr="Firewrk5">
            <a:extLst>
              <a:ext uri="{FF2B5EF4-FFF2-40B4-BE49-F238E27FC236}">
                <a16:creationId xmlns="" xmlns:a16="http://schemas.microsoft.com/office/drawing/2014/main" id="{E645EE2B-A80C-486E-9FA1-BF3A8BB567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95400" y="7620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8" descr="Firewrk5">
            <a:extLst>
              <a:ext uri="{FF2B5EF4-FFF2-40B4-BE49-F238E27FC236}">
                <a16:creationId xmlns="" xmlns:a16="http://schemas.microsoft.com/office/drawing/2014/main" id="{8EC3D95E-3CD3-4FCC-A835-6744B3A336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829175" y="3930651"/>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8" descr="Firewrk5">
            <a:extLst>
              <a:ext uri="{FF2B5EF4-FFF2-40B4-BE49-F238E27FC236}">
                <a16:creationId xmlns="" xmlns:a16="http://schemas.microsoft.com/office/drawing/2014/main" id="{11D07991-43E4-4B9B-B516-9FBDBA7A4C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400800" y="5807075"/>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 xmlns:a16="http://schemas.microsoft.com/office/drawing/2014/main" id="{6711105E-2226-4AF4-89F8-E6E0780871D8}"/>
              </a:ext>
            </a:extLst>
          </p:cNvPr>
          <p:cNvSpPr/>
          <p:nvPr/>
        </p:nvSpPr>
        <p:spPr>
          <a:xfrm>
            <a:off x="4358648" y="2967039"/>
            <a:ext cx="426719"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5400" b="1" i="0" u="none" strike="noStrike" kern="1200" cap="none" spc="0" normalizeH="0" baseline="0" noProof="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84" name="Text Box 12"/>
          <p:cNvSpPr txBox="1">
            <a:spLocks noChangeArrowheads="1"/>
          </p:cNvSpPr>
          <p:nvPr/>
        </p:nvSpPr>
        <p:spPr bwMode="auto">
          <a:xfrm>
            <a:off x="1600200" y="5437198"/>
            <a:ext cx="5943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nArial" pitchFamily="34" charset="0"/>
              </a:defRPr>
            </a:lvl1pPr>
            <a:lvl2pPr marL="742950" indent="-285750" eaLnBrk="0" hangingPunct="0">
              <a:defRPr sz="2000" i="1">
                <a:solidFill>
                  <a:schemeClr val="tx1"/>
                </a:solidFill>
                <a:latin typeface=".VnArial" pitchFamily="34" charset="0"/>
              </a:defRPr>
            </a:lvl2pPr>
            <a:lvl3pPr marL="1143000" indent="-228600" eaLnBrk="0" hangingPunct="0">
              <a:defRPr sz="2000" i="1">
                <a:solidFill>
                  <a:schemeClr val="tx1"/>
                </a:solidFill>
                <a:latin typeface=".VnArial" pitchFamily="34" charset="0"/>
              </a:defRPr>
            </a:lvl3pPr>
            <a:lvl4pPr marL="1600200" indent="-228600" eaLnBrk="0" hangingPunct="0">
              <a:defRPr sz="2000" i="1">
                <a:solidFill>
                  <a:schemeClr val="tx1"/>
                </a:solidFill>
                <a:latin typeface=".VnArial" pitchFamily="34" charset="0"/>
              </a:defRPr>
            </a:lvl4pPr>
            <a:lvl5pPr marL="2057400" indent="-228600" eaLnBrk="0" hangingPunct="0">
              <a:defRPr sz="2000" i="1">
                <a:solidFill>
                  <a:schemeClr val="tx1"/>
                </a:solidFill>
                <a:latin typeface=".VnArial" pitchFamily="34" charset="0"/>
              </a:defRPr>
            </a:lvl5pPr>
            <a:lvl6pPr marL="2514600" indent="-228600" eaLnBrk="0" fontAlgn="base" hangingPunct="0">
              <a:spcBef>
                <a:spcPct val="0"/>
              </a:spcBef>
              <a:spcAft>
                <a:spcPct val="0"/>
              </a:spcAft>
              <a:defRPr sz="2000" i="1">
                <a:solidFill>
                  <a:schemeClr val="tx1"/>
                </a:solidFill>
                <a:latin typeface=".VnArial" pitchFamily="34" charset="0"/>
              </a:defRPr>
            </a:lvl6pPr>
            <a:lvl7pPr marL="2971800" indent="-228600" eaLnBrk="0" fontAlgn="base" hangingPunct="0">
              <a:spcBef>
                <a:spcPct val="0"/>
              </a:spcBef>
              <a:spcAft>
                <a:spcPct val="0"/>
              </a:spcAft>
              <a:defRPr sz="2000" i="1">
                <a:solidFill>
                  <a:schemeClr val="tx1"/>
                </a:solidFill>
                <a:latin typeface=".VnArial" pitchFamily="34" charset="0"/>
              </a:defRPr>
            </a:lvl7pPr>
            <a:lvl8pPr marL="3429000" indent="-228600" eaLnBrk="0" fontAlgn="base" hangingPunct="0">
              <a:spcBef>
                <a:spcPct val="0"/>
              </a:spcBef>
              <a:spcAft>
                <a:spcPct val="0"/>
              </a:spcAft>
              <a:defRPr sz="2000" i="1">
                <a:solidFill>
                  <a:schemeClr val="tx1"/>
                </a:solidFill>
                <a:latin typeface=".VnArial" pitchFamily="34" charset="0"/>
              </a:defRPr>
            </a:lvl8pPr>
            <a:lvl9pPr marL="3886200" indent="-228600" eaLnBrk="0" fontAlgn="base" hangingPunct="0">
              <a:spcBef>
                <a:spcPct val="0"/>
              </a:spcBef>
              <a:spcAft>
                <a:spcPct val="0"/>
              </a:spcAft>
              <a:defRPr sz="2000" i="1">
                <a:solidFill>
                  <a:schemeClr val="tx1"/>
                </a:solidFill>
                <a:latin typeface=".VnArial" pitchFamily="34" charset="0"/>
              </a:defRPr>
            </a:lvl9pPr>
          </a:lstStyle>
          <a:p>
            <a:pPr algn="ctr" eaLnBrk="1" hangingPunct="1">
              <a:spcBef>
                <a:spcPct val="50000"/>
              </a:spcBef>
            </a:pPr>
            <a:r>
              <a:rPr lang="en-US" sz="8000" b="1" i="0" dirty="0" err="1">
                <a:latin typeface=".VnAvant" pitchFamily="34" charset="0"/>
              </a:rPr>
              <a:t>Bá</a:t>
            </a:r>
            <a:r>
              <a:rPr lang="en-US" sz="8000" b="1" i="0" dirty="0" err="1">
                <a:solidFill>
                  <a:srgbClr val="FF0000"/>
                </a:solidFill>
                <a:latin typeface=".VnAvant" pitchFamily="34" charset="0"/>
              </a:rPr>
              <a:t>c</a:t>
            </a:r>
            <a:r>
              <a:rPr lang="en-US" sz="8000" b="1" i="0" dirty="0">
                <a:latin typeface=".VnAvant" pitchFamily="34" charset="0"/>
              </a:rPr>
              <a:t> </a:t>
            </a:r>
            <a:r>
              <a:rPr lang="en-US" sz="8000" b="1" i="0" dirty="0" err="1">
                <a:latin typeface=".VnAvant" pitchFamily="34" charset="0"/>
              </a:rPr>
              <a:t>sĩ</a:t>
            </a:r>
            <a:r>
              <a:rPr lang="en-US" sz="8000" b="1" i="0" dirty="0">
                <a:latin typeface=".VnAvant" pitchFamily="34" charset="0"/>
              </a:rPr>
              <a:t> </a:t>
            </a:r>
            <a:endParaRPr lang="en-US" sz="8000" b="1" i="0" dirty="0">
              <a:latin typeface="Arial" charset="0"/>
            </a:endParaRPr>
          </a:p>
        </p:txBody>
      </p:sp>
      <p:pic>
        <p:nvPicPr>
          <p:cNvPr id="2" name="Picture 1">
            <a:extLst>
              <a:ext uri="{FF2B5EF4-FFF2-40B4-BE49-F238E27FC236}">
                <a16:creationId xmlns="" xmlns:a16="http://schemas.microsoft.com/office/drawing/2014/main" id="{7F2D3C1C-4C2D-4BF5-B4B9-CD52057A9830}"/>
              </a:ext>
            </a:extLst>
          </p:cNvPr>
          <p:cNvPicPr>
            <a:picLocks noChangeAspect="1"/>
          </p:cNvPicPr>
          <p:nvPr/>
        </p:nvPicPr>
        <p:blipFill>
          <a:blip r:embed="rId2"/>
          <a:stretch>
            <a:fillRect/>
          </a:stretch>
        </p:blipFill>
        <p:spPr>
          <a:xfrm>
            <a:off x="0" y="381000"/>
            <a:ext cx="8686800" cy="5257800"/>
          </a:xfrm>
          <a:prstGeom prst="rect">
            <a:avLst/>
          </a:prstGeom>
        </p:spPr>
      </p:pic>
    </p:spTree>
    <p:extLst>
      <p:ext uri="{BB962C8B-B14F-4D97-AF65-F5344CB8AC3E}">
        <p14:creationId xmlns:p14="http://schemas.microsoft.com/office/powerpoint/2010/main" val="32490382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 calcmode="lin" valueType="num">
                                      <p:cBhvr>
                                        <p:cTn id="7" dur="500" fill="hold"/>
                                        <p:tgtEl>
                                          <p:spTgt spid="3084"/>
                                        </p:tgtEl>
                                        <p:attrNameLst>
                                          <p:attrName>ppt_w</p:attrName>
                                        </p:attrNameLst>
                                      </p:cBhvr>
                                      <p:tavLst>
                                        <p:tav tm="0">
                                          <p:val>
                                            <p:fltVal val="0"/>
                                          </p:val>
                                        </p:tav>
                                        <p:tav tm="100000">
                                          <p:val>
                                            <p:strVal val="#ppt_w"/>
                                          </p:val>
                                        </p:tav>
                                      </p:tavLst>
                                    </p:anim>
                                    <p:anim calcmode="lin" valueType="num">
                                      <p:cBhvr>
                                        <p:cTn id="8" dur="500" fill="hold"/>
                                        <p:tgtEl>
                                          <p:spTgt spid="30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ChangeArrowheads="1"/>
          </p:cNvSpPr>
          <p:nvPr/>
        </p:nvSpPr>
        <p:spPr bwMode="auto">
          <a:xfrm>
            <a:off x="609600" y="457200"/>
            <a:ext cx="792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800" b="1" i="0">
                <a:solidFill>
                  <a:srgbClr val="FF0000"/>
                </a:solidFill>
                <a:latin typeface=".VnAvant" pitchFamily="34" charset="0"/>
              </a:rPr>
              <a:t>c</a:t>
            </a:r>
            <a:endParaRPr lang="en-US" sz="44800" b="1" i="0">
              <a:solidFill>
                <a:schemeClr val="tx2"/>
              </a:solidFill>
              <a:latin typeface=".VnAvant" pitchFamily="34" charset="0"/>
            </a:endParaRPr>
          </a:p>
        </p:txBody>
      </p:sp>
      <p:sp>
        <p:nvSpPr>
          <p:cNvPr id="55306" name="Rectangle 10"/>
          <p:cNvSpPr>
            <a:spLocks noChangeArrowheads="1"/>
          </p:cNvSpPr>
          <p:nvPr/>
        </p:nvSpPr>
        <p:spPr bwMode="auto">
          <a:xfrm>
            <a:off x="609600" y="457200"/>
            <a:ext cx="7924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800" b="1" i="0">
                <a:solidFill>
                  <a:srgbClr val="0000FF"/>
                </a:solidFill>
                <a:latin typeface=".VnAvant" pitchFamily="34" charset="0"/>
              </a:rPr>
              <a:t>c</a:t>
            </a:r>
          </a:p>
        </p:txBody>
      </p:sp>
    </p:spTree>
    <p:extLst>
      <p:ext uri="{BB962C8B-B14F-4D97-AF65-F5344CB8AC3E}">
        <p14:creationId xmlns:p14="http://schemas.microsoft.com/office/powerpoint/2010/main" val="262564778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 calcmode="lin" valueType="num">
                                      <p:cBhvr additive="base">
                                        <p:cTn id="7" dur="3000" fill="hold"/>
                                        <p:tgtEl>
                                          <p:spTgt spid="55306"/>
                                        </p:tgtEl>
                                        <p:attrNameLst>
                                          <p:attrName>ppt_x</p:attrName>
                                        </p:attrNameLst>
                                      </p:cBhvr>
                                      <p:tavLst>
                                        <p:tav tm="0">
                                          <p:val>
                                            <p:strVal val="#ppt_x"/>
                                          </p:val>
                                        </p:tav>
                                        <p:tav tm="100000">
                                          <p:val>
                                            <p:strVal val="#ppt_x"/>
                                          </p:val>
                                        </p:tav>
                                      </p:tavLst>
                                    </p:anim>
                                    <p:anim calcmode="lin" valueType="num">
                                      <p:cBhvr additive="base">
                                        <p:cTn id="8" dur="3000" fill="hold"/>
                                        <p:tgtEl>
                                          <p:spTgt spid="553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3"/>
          <p:cNvSpPr txBox="1">
            <a:spLocks noChangeArrowheads="1"/>
          </p:cNvSpPr>
          <p:nvPr/>
        </p:nvSpPr>
        <p:spPr bwMode="auto">
          <a:xfrm>
            <a:off x="381000" y="1295400"/>
            <a:ext cx="30480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nArial" pitchFamily="34" charset="0"/>
              </a:defRPr>
            </a:lvl1pPr>
            <a:lvl2pPr marL="742950" indent="-285750" eaLnBrk="0" hangingPunct="0">
              <a:defRPr sz="2000" i="1">
                <a:solidFill>
                  <a:schemeClr val="tx1"/>
                </a:solidFill>
                <a:latin typeface=".VnArial" pitchFamily="34" charset="0"/>
              </a:defRPr>
            </a:lvl2pPr>
            <a:lvl3pPr marL="1143000" indent="-228600" eaLnBrk="0" hangingPunct="0">
              <a:defRPr sz="2000" i="1">
                <a:solidFill>
                  <a:schemeClr val="tx1"/>
                </a:solidFill>
                <a:latin typeface=".VnArial" pitchFamily="34" charset="0"/>
              </a:defRPr>
            </a:lvl3pPr>
            <a:lvl4pPr marL="1600200" indent="-228600" eaLnBrk="0" hangingPunct="0">
              <a:defRPr sz="2000" i="1">
                <a:solidFill>
                  <a:schemeClr val="tx1"/>
                </a:solidFill>
                <a:latin typeface=".VnArial" pitchFamily="34" charset="0"/>
              </a:defRPr>
            </a:lvl4pPr>
            <a:lvl5pPr marL="2057400" indent="-228600" eaLnBrk="0" hangingPunct="0">
              <a:defRPr sz="2000" i="1">
                <a:solidFill>
                  <a:schemeClr val="tx1"/>
                </a:solidFill>
                <a:latin typeface=".VnArial" pitchFamily="34" charset="0"/>
              </a:defRPr>
            </a:lvl5pPr>
            <a:lvl6pPr marL="2514600" indent="-228600" eaLnBrk="0" fontAlgn="base" hangingPunct="0">
              <a:spcBef>
                <a:spcPct val="0"/>
              </a:spcBef>
              <a:spcAft>
                <a:spcPct val="0"/>
              </a:spcAft>
              <a:defRPr sz="2000" i="1">
                <a:solidFill>
                  <a:schemeClr val="tx1"/>
                </a:solidFill>
                <a:latin typeface=".VnArial" pitchFamily="34" charset="0"/>
              </a:defRPr>
            </a:lvl6pPr>
            <a:lvl7pPr marL="2971800" indent="-228600" eaLnBrk="0" fontAlgn="base" hangingPunct="0">
              <a:spcBef>
                <a:spcPct val="0"/>
              </a:spcBef>
              <a:spcAft>
                <a:spcPct val="0"/>
              </a:spcAft>
              <a:defRPr sz="2000" i="1">
                <a:solidFill>
                  <a:schemeClr val="tx1"/>
                </a:solidFill>
                <a:latin typeface=".VnArial" pitchFamily="34" charset="0"/>
              </a:defRPr>
            </a:lvl7pPr>
            <a:lvl8pPr marL="3429000" indent="-228600" eaLnBrk="0" fontAlgn="base" hangingPunct="0">
              <a:spcBef>
                <a:spcPct val="0"/>
              </a:spcBef>
              <a:spcAft>
                <a:spcPct val="0"/>
              </a:spcAft>
              <a:defRPr sz="2000" i="1">
                <a:solidFill>
                  <a:schemeClr val="tx1"/>
                </a:solidFill>
                <a:latin typeface=".VnArial" pitchFamily="34" charset="0"/>
              </a:defRPr>
            </a:lvl8pPr>
            <a:lvl9pPr marL="3886200" indent="-228600" eaLnBrk="0" fontAlgn="base" hangingPunct="0">
              <a:spcBef>
                <a:spcPct val="0"/>
              </a:spcBef>
              <a:spcAft>
                <a:spcPct val="0"/>
              </a:spcAft>
              <a:defRPr sz="2000" i="1">
                <a:solidFill>
                  <a:schemeClr val="tx1"/>
                </a:solidFill>
                <a:latin typeface=".VnArial" pitchFamily="34" charset="0"/>
              </a:defRPr>
            </a:lvl9pPr>
          </a:lstStyle>
          <a:p>
            <a:pPr eaLnBrk="1" hangingPunct="1">
              <a:spcBef>
                <a:spcPct val="50000"/>
              </a:spcBef>
            </a:pPr>
            <a:r>
              <a:rPr lang="en-US" sz="30000" b="1" i="0" dirty="0">
                <a:solidFill>
                  <a:srgbClr val="FF0000"/>
                </a:solidFill>
                <a:latin typeface=".VnTimeH" pitchFamily="34" charset="0"/>
              </a:rPr>
              <a:t>c</a:t>
            </a:r>
          </a:p>
        </p:txBody>
      </p:sp>
      <p:sp>
        <p:nvSpPr>
          <p:cNvPr id="99333" name="Text Box 5"/>
          <p:cNvSpPr txBox="1">
            <a:spLocks noChangeArrowheads="1"/>
          </p:cNvSpPr>
          <p:nvPr/>
        </p:nvSpPr>
        <p:spPr bwMode="auto">
          <a:xfrm>
            <a:off x="2964873" y="833735"/>
            <a:ext cx="30480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nArial" pitchFamily="34" charset="0"/>
              </a:defRPr>
            </a:lvl1pPr>
            <a:lvl2pPr marL="742950" indent="-285750" eaLnBrk="0" hangingPunct="0">
              <a:defRPr sz="2000" i="1">
                <a:solidFill>
                  <a:schemeClr val="tx1"/>
                </a:solidFill>
                <a:latin typeface=".VnArial" pitchFamily="34" charset="0"/>
              </a:defRPr>
            </a:lvl2pPr>
            <a:lvl3pPr marL="1143000" indent="-228600" eaLnBrk="0" hangingPunct="0">
              <a:defRPr sz="2000" i="1">
                <a:solidFill>
                  <a:schemeClr val="tx1"/>
                </a:solidFill>
                <a:latin typeface=".VnArial" pitchFamily="34" charset="0"/>
              </a:defRPr>
            </a:lvl3pPr>
            <a:lvl4pPr marL="1600200" indent="-228600" eaLnBrk="0" hangingPunct="0">
              <a:defRPr sz="2000" i="1">
                <a:solidFill>
                  <a:schemeClr val="tx1"/>
                </a:solidFill>
                <a:latin typeface=".VnArial" pitchFamily="34" charset="0"/>
              </a:defRPr>
            </a:lvl4pPr>
            <a:lvl5pPr marL="2057400" indent="-228600" eaLnBrk="0" hangingPunct="0">
              <a:defRPr sz="2000" i="1">
                <a:solidFill>
                  <a:schemeClr val="tx1"/>
                </a:solidFill>
                <a:latin typeface=".VnArial" pitchFamily="34" charset="0"/>
              </a:defRPr>
            </a:lvl5pPr>
            <a:lvl6pPr marL="2514600" indent="-228600" eaLnBrk="0" fontAlgn="base" hangingPunct="0">
              <a:spcBef>
                <a:spcPct val="0"/>
              </a:spcBef>
              <a:spcAft>
                <a:spcPct val="0"/>
              </a:spcAft>
              <a:defRPr sz="2000" i="1">
                <a:solidFill>
                  <a:schemeClr val="tx1"/>
                </a:solidFill>
                <a:latin typeface=".VnArial" pitchFamily="34" charset="0"/>
              </a:defRPr>
            </a:lvl6pPr>
            <a:lvl7pPr marL="2971800" indent="-228600" eaLnBrk="0" fontAlgn="base" hangingPunct="0">
              <a:spcBef>
                <a:spcPct val="0"/>
              </a:spcBef>
              <a:spcAft>
                <a:spcPct val="0"/>
              </a:spcAft>
              <a:defRPr sz="2000" i="1">
                <a:solidFill>
                  <a:schemeClr val="tx1"/>
                </a:solidFill>
                <a:latin typeface=".VnArial" pitchFamily="34" charset="0"/>
              </a:defRPr>
            </a:lvl7pPr>
            <a:lvl8pPr marL="3429000" indent="-228600" eaLnBrk="0" fontAlgn="base" hangingPunct="0">
              <a:spcBef>
                <a:spcPct val="0"/>
              </a:spcBef>
              <a:spcAft>
                <a:spcPct val="0"/>
              </a:spcAft>
              <a:defRPr sz="2000" i="1">
                <a:solidFill>
                  <a:schemeClr val="tx1"/>
                </a:solidFill>
                <a:latin typeface=".VnArial" pitchFamily="34" charset="0"/>
              </a:defRPr>
            </a:lvl8pPr>
            <a:lvl9pPr marL="3886200" indent="-228600" eaLnBrk="0" fontAlgn="base" hangingPunct="0">
              <a:spcBef>
                <a:spcPct val="0"/>
              </a:spcBef>
              <a:spcAft>
                <a:spcPct val="0"/>
              </a:spcAft>
              <a:defRPr sz="2000" i="1">
                <a:solidFill>
                  <a:schemeClr val="tx1"/>
                </a:solidFill>
                <a:latin typeface=".VnArial" pitchFamily="34" charset="0"/>
              </a:defRPr>
            </a:lvl9pPr>
          </a:lstStyle>
          <a:p>
            <a:pPr algn="ctr" eaLnBrk="1" hangingPunct="1">
              <a:spcBef>
                <a:spcPct val="50000"/>
              </a:spcBef>
            </a:pPr>
            <a:r>
              <a:rPr lang="en-US" sz="33000" b="1" i="0" dirty="0">
                <a:solidFill>
                  <a:srgbClr val="FF0000"/>
                </a:solidFill>
                <a:latin typeface=".VnAvant" pitchFamily="34" charset="0"/>
              </a:rPr>
              <a:t>c</a:t>
            </a:r>
          </a:p>
        </p:txBody>
      </p:sp>
      <p:sp>
        <p:nvSpPr>
          <p:cNvPr id="99334" name="Text Box 6"/>
          <p:cNvSpPr txBox="1">
            <a:spLocks noChangeArrowheads="1"/>
          </p:cNvSpPr>
          <p:nvPr/>
        </p:nvSpPr>
        <p:spPr bwMode="auto">
          <a:xfrm>
            <a:off x="5791200" y="1372344"/>
            <a:ext cx="25908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nArial" pitchFamily="34" charset="0"/>
              </a:defRPr>
            </a:lvl1pPr>
            <a:lvl2pPr marL="742950" indent="-285750" eaLnBrk="0" hangingPunct="0">
              <a:defRPr sz="2000" i="1">
                <a:solidFill>
                  <a:schemeClr val="tx1"/>
                </a:solidFill>
                <a:latin typeface=".VnArial" pitchFamily="34" charset="0"/>
              </a:defRPr>
            </a:lvl2pPr>
            <a:lvl3pPr marL="1143000" indent="-228600" eaLnBrk="0" hangingPunct="0">
              <a:defRPr sz="2000" i="1">
                <a:solidFill>
                  <a:schemeClr val="tx1"/>
                </a:solidFill>
                <a:latin typeface=".VnArial" pitchFamily="34" charset="0"/>
              </a:defRPr>
            </a:lvl3pPr>
            <a:lvl4pPr marL="1600200" indent="-228600" eaLnBrk="0" hangingPunct="0">
              <a:defRPr sz="2000" i="1">
                <a:solidFill>
                  <a:schemeClr val="tx1"/>
                </a:solidFill>
                <a:latin typeface=".VnArial" pitchFamily="34" charset="0"/>
              </a:defRPr>
            </a:lvl4pPr>
            <a:lvl5pPr marL="2057400" indent="-228600" eaLnBrk="0" hangingPunct="0">
              <a:defRPr sz="2000" i="1">
                <a:solidFill>
                  <a:schemeClr val="tx1"/>
                </a:solidFill>
                <a:latin typeface=".VnArial" pitchFamily="34" charset="0"/>
              </a:defRPr>
            </a:lvl5pPr>
            <a:lvl6pPr marL="2514600" indent="-228600" eaLnBrk="0" fontAlgn="base" hangingPunct="0">
              <a:spcBef>
                <a:spcPct val="0"/>
              </a:spcBef>
              <a:spcAft>
                <a:spcPct val="0"/>
              </a:spcAft>
              <a:defRPr sz="2000" i="1">
                <a:solidFill>
                  <a:schemeClr val="tx1"/>
                </a:solidFill>
                <a:latin typeface=".VnArial" pitchFamily="34" charset="0"/>
              </a:defRPr>
            </a:lvl6pPr>
            <a:lvl7pPr marL="2971800" indent="-228600" eaLnBrk="0" fontAlgn="base" hangingPunct="0">
              <a:spcBef>
                <a:spcPct val="0"/>
              </a:spcBef>
              <a:spcAft>
                <a:spcPct val="0"/>
              </a:spcAft>
              <a:defRPr sz="2000" i="1">
                <a:solidFill>
                  <a:schemeClr val="tx1"/>
                </a:solidFill>
                <a:latin typeface=".VnArial" pitchFamily="34" charset="0"/>
              </a:defRPr>
            </a:lvl7pPr>
            <a:lvl8pPr marL="3429000" indent="-228600" eaLnBrk="0" fontAlgn="base" hangingPunct="0">
              <a:spcBef>
                <a:spcPct val="0"/>
              </a:spcBef>
              <a:spcAft>
                <a:spcPct val="0"/>
              </a:spcAft>
              <a:defRPr sz="2000" i="1">
                <a:solidFill>
                  <a:schemeClr val="tx1"/>
                </a:solidFill>
                <a:latin typeface=".VnArial" pitchFamily="34" charset="0"/>
              </a:defRPr>
            </a:lvl8pPr>
            <a:lvl9pPr marL="3886200" indent="-228600" eaLnBrk="0" fontAlgn="base" hangingPunct="0">
              <a:spcBef>
                <a:spcPct val="0"/>
              </a:spcBef>
              <a:spcAft>
                <a:spcPct val="0"/>
              </a:spcAft>
              <a:defRPr sz="2000" i="1">
                <a:solidFill>
                  <a:schemeClr val="tx1"/>
                </a:solidFill>
                <a:latin typeface=".VnArial" pitchFamily="34" charset="0"/>
              </a:defRPr>
            </a:lvl9pPr>
          </a:lstStyle>
          <a:p>
            <a:pPr algn="ctr" eaLnBrk="1" hangingPunct="1">
              <a:spcBef>
                <a:spcPct val="50000"/>
              </a:spcBef>
            </a:pPr>
            <a:r>
              <a:rPr lang="en-US" sz="26000" dirty="0">
                <a:solidFill>
                  <a:srgbClr val="FF0000"/>
                </a:solidFill>
                <a:latin typeface=".VnAvant" pitchFamily="34" charset="0"/>
              </a:rPr>
              <a:t>c</a:t>
            </a:r>
          </a:p>
        </p:txBody>
      </p:sp>
    </p:spTree>
    <p:extLst>
      <p:ext uri="{BB962C8B-B14F-4D97-AF65-F5344CB8AC3E}">
        <p14:creationId xmlns:p14="http://schemas.microsoft.com/office/powerpoint/2010/main" val="385650981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p:cTn id="7" dur="500" fill="hold"/>
                                        <p:tgtEl>
                                          <p:spTgt spid="99333"/>
                                        </p:tgtEl>
                                        <p:attrNameLst>
                                          <p:attrName>ppt_w</p:attrName>
                                        </p:attrNameLst>
                                      </p:cBhvr>
                                      <p:tavLst>
                                        <p:tav tm="0">
                                          <p:val>
                                            <p:strVal val="#ppt_w*0.05"/>
                                          </p:val>
                                        </p:tav>
                                        <p:tav tm="100000">
                                          <p:val>
                                            <p:strVal val="#ppt_w"/>
                                          </p:val>
                                        </p:tav>
                                      </p:tavLst>
                                    </p:anim>
                                    <p:anim calcmode="lin" valueType="num">
                                      <p:cBhvr>
                                        <p:cTn id="8" dur="500" fill="hold"/>
                                        <p:tgtEl>
                                          <p:spTgt spid="99333"/>
                                        </p:tgtEl>
                                        <p:attrNameLst>
                                          <p:attrName>ppt_h</p:attrName>
                                        </p:attrNameLst>
                                      </p:cBhvr>
                                      <p:tavLst>
                                        <p:tav tm="0">
                                          <p:val>
                                            <p:strVal val="#ppt_h"/>
                                          </p:val>
                                        </p:tav>
                                        <p:tav tm="100000">
                                          <p:val>
                                            <p:strVal val="#ppt_h"/>
                                          </p:val>
                                        </p:tav>
                                      </p:tavLst>
                                    </p:anim>
                                    <p:anim calcmode="lin" valueType="num">
                                      <p:cBhvr>
                                        <p:cTn id="9" dur="500" fill="hold"/>
                                        <p:tgtEl>
                                          <p:spTgt spid="99333"/>
                                        </p:tgtEl>
                                        <p:attrNameLst>
                                          <p:attrName>ppt_x</p:attrName>
                                        </p:attrNameLst>
                                      </p:cBhvr>
                                      <p:tavLst>
                                        <p:tav tm="0">
                                          <p:val>
                                            <p:strVal val="#ppt_x-.2"/>
                                          </p:val>
                                        </p:tav>
                                        <p:tav tm="100000">
                                          <p:val>
                                            <p:strVal val="#ppt_x"/>
                                          </p:val>
                                        </p:tav>
                                      </p:tavLst>
                                    </p:anim>
                                    <p:anim calcmode="lin" valueType="num">
                                      <p:cBhvr>
                                        <p:cTn id="10" dur="500" fill="hold"/>
                                        <p:tgtEl>
                                          <p:spTgt spid="99333"/>
                                        </p:tgtEl>
                                        <p:attrNameLst>
                                          <p:attrName>ppt_y</p:attrName>
                                        </p:attrNameLst>
                                      </p:cBhvr>
                                      <p:tavLst>
                                        <p:tav tm="0">
                                          <p:val>
                                            <p:strVal val="#ppt_y"/>
                                          </p:val>
                                        </p:tav>
                                        <p:tav tm="100000">
                                          <p:val>
                                            <p:strVal val="#ppt_y"/>
                                          </p:val>
                                        </p:tav>
                                      </p:tavLst>
                                    </p:anim>
                                    <p:animEffect transition="in" filter="fade">
                                      <p:cBhvr>
                                        <p:cTn id="11" dur="500"/>
                                        <p:tgtEl>
                                          <p:spTgt spid="9933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99334"/>
                                        </p:tgtEl>
                                        <p:attrNameLst>
                                          <p:attrName>style.visibility</p:attrName>
                                        </p:attrNameLst>
                                      </p:cBhvr>
                                      <p:to>
                                        <p:strVal val="visible"/>
                                      </p:to>
                                    </p:set>
                                    <p:anim calcmode="lin" valueType="num">
                                      <p:cBhvr>
                                        <p:cTn id="16" dur="500" fill="hold"/>
                                        <p:tgtEl>
                                          <p:spTgt spid="99334"/>
                                        </p:tgtEl>
                                        <p:attrNameLst>
                                          <p:attrName>ppt_w</p:attrName>
                                        </p:attrNameLst>
                                      </p:cBhvr>
                                      <p:tavLst>
                                        <p:tav tm="0">
                                          <p:val>
                                            <p:strVal val="#ppt_w*0.05"/>
                                          </p:val>
                                        </p:tav>
                                        <p:tav tm="100000">
                                          <p:val>
                                            <p:strVal val="#ppt_w"/>
                                          </p:val>
                                        </p:tav>
                                      </p:tavLst>
                                    </p:anim>
                                    <p:anim calcmode="lin" valueType="num">
                                      <p:cBhvr>
                                        <p:cTn id="17" dur="500" fill="hold"/>
                                        <p:tgtEl>
                                          <p:spTgt spid="99334"/>
                                        </p:tgtEl>
                                        <p:attrNameLst>
                                          <p:attrName>ppt_h</p:attrName>
                                        </p:attrNameLst>
                                      </p:cBhvr>
                                      <p:tavLst>
                                        <p:tav tm="0">
                                          <p:val>
                                            <p:strVal val="#ppt_h"/>
                                          </p:val>
                                        </p:tav>
                                        <p:tav tm="100000">
                                          <p:val>
                                            <p:strVal val="#ppt_h"/>
                                          </p:val>
                                        </p:tav>
                                      </p:tavLst>
                                    </p:anim>
                                    <p:anim calcmode="lin" valueType="num">
                                      <p:cBhvr>
                                        <p:cTn id="18" dur="500" fill="hold"/>
                                        <p:tgtEl>
                                          <p:spTgt spid="99334"/>
                                        </p:tgtEl>
                                        <p:attrNameLst>
                                          <p:attrName>ppt_x</p:attrName>
                                        </p:attrNameLst>
                                      </p:cBhvr>
                                      <p:tavLst>
                                        <p:tav tm="0">
                                          <p:val>
                                            <p:strVal val="#ppt_x-.2"/>
                                          </p:val>
                                        </p:tav>
                                        <p:tav tm="100000">
                                          <p:val>
                                            <p:strVal val="#ppt_x"/>
                                          </p:val>
                                        </p:tav>
                                      </p:tavLst>
                                    </p:anim>
                                    <p:anim calcmode="lin" valueType="num">
                                      <p:cBhvr>
                                        <p:cTn id="19" dur="500" fill="hold"/>
                                        <p:tgtEl>
                                          <p:spTgt spid="99334"/>
                                        </p:tgtEl>
                                        <p:attrNameLst>
                                          <p:attrName>ppt_y</p:attrName>
                                        </p:attrNameLst>
                                      </p:cBhvr>
                                      <p:tavLst>
                                        <p:tav tm="0">
                                          <p:val>
                                            <p:strVal val="#ppt_y"/>
                                          </p:val>
                                        </p:tav>
                                        <p:tav tm="100000">
                                          <p:val>
                                            <p:strVal val="#ppt_y"/>
                                          </p:val>
                                        </p:tav>
                                      </p:tavLst>
                                    </p:anim>
                                    <p:animEffect transition="in" filter="fade">
                                      <p:cBhvr>
                                        <p:cTn id="20" dur="500"/>
                                        <p:tgtEl>
                                          <p:spTgt spid="9933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99331"/>
                                        </p:tgtEl>
                                        <p:attrNameLst>
                                          <p:attrName>style.visibility</p:attrName>
                                        </p:attrNameLst>
                                      </p:cBhvr>
                                      <p:to>
                                        <p:strVal val="visible"/>
                                      </p:to>
                                    </p:set>
                                    <p:anim calcmode="lin" valueType="num">
                                      <p:cBhvr>
                                        <p:cTn id="25" dur="500" fill="hold"/>
                                        <p:tgtEl>
                                          <p:spTgt spid="99331"/>
                                        </p:tgtEl>
                                        <p:attrNameLst>
                                          <p:attrName>ppt_w</p:attrName>
                                        </p:attrNameLst>
                                      </p:cBhvr>
                                      <p:tavLst>
                                        <p:tav tm="0">
                                          <p:val>
                                            <p:strVal val="#ppt_w*0.05"/>
                                          </p:val>
                                        </p:tav>
                                        <p:tav tm="100000">
                                          <p:val>
                                            <p:strVal val="#ppt_w"/>
                                          </p:val>
                                        </p:tav>
                                      </p:tavLst>
                                    </p:anim>
                                    <p:anim calcmode="lin" valueType="num">
                                      <p:cBhvr>
                                        <p:cTn id="26" dur="500" fill="hold"/>
                                        <p:tgtEl>
                                          <p:spTgt spid="99331"/>
                                        </p:tgtEl>
                                        <p:attrNameLst>
                                          <p:attrName>ppt_h</p:attrName>
                                        </p:attrNameLst>
                                      </p:cBhvr>
                                      <p:tavLst>
                                        <p:tav tm="0">
                                          <p:val>
                                            <p:strVal val="#ppt_h"/>
                                          </p:val>
                                        </p:tav>
                                        <p:tav tm="100000">
                                          <p:val>
                                            <p:strVal val="#ppt_h"/>
                                          </p:val>
                                        </p:tav>
                                      </p:tavLst>
                                    </p:anim>
                                    <p:anim calcmode="lin" valueType="num">
                                      <p:cBhvr>
                                        <p:cTn id="27" dur="500" fill="hold"/>
                                        <p:tgtEl>
                                          <p:spTgt spid="99331"/>
                                        </p:tgtEl>
                                        <p:attrNameLst>
                                          <p:attrName>ppt_x</p:attrName>
                                        </p:attrNameLst>
                                      </p:cBhvr>
                                      <p:tavLst>
                                        <p:tav tm="0">
                                          <p:val>
                                            <p:strVal val="#ppt_x-.2"/>
                                          </p:val>
                                        </p:tav>
                                        <p:tav tm="100000">
                                          <p:val>
                                            <p:strVal val="#ppt_x"/>
                                          </p:val>
                                        </p:tav>
                                      </p:tavLst>
                                    </p:anim>
                                    <p:anim calcmode="lin" valueType="num">
                                      <p:cBhvr>
                                        <p:cTn id="28" dur="500" fill="hold"/>
                                        <p:tgtEl>
                                          <p:spTgt spid="99331"/>
                                        </p:tgtEl>
                                        <p:attrNameLst>
                                          <p:attrName>ppt_y</p:attrName>
                                        </p:attrNameLst>
                                      </p:cBhvr>
                                      <p:tavLst>
                                        <p:tav tm="0">
                                          <p:val>
                                            <p:strVal val="#ppt_y"/>
                                          </p:val>
                                        </p:tav>
                                        <p:tav tm="100000">
                                          <p:val>
                                            <p:strVal val="#ppt_y"/>
                                          </p:val>
                                        </p:tav>
                                      </p:tavLst>
                                    </p:anim>
                                    <p:animEffect transition="in" filter="fade">
                                      <p:cBhvr>
                                        <p:cTn id="29" dur="500"/>
                                        <p:tgtEl>
                                          <p:spTgt spid="99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p:bldP spid="99333" grpId="0"/>
      <p:bldP spid="993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9">
            <a:extLst>
              <a:ext uri="{FF2B5EF4-FFF2-40B4-BE49-F238E27FC236}">
                <a16:creationId xmlns="" xmlns:a16="http://schemas.microsoft.com/office/drawing/2014/main" id="{3082B074-3E68-4A0F-81BF-E1F7BDCC8494}"/>
              </a:ext>
            </a:extLst>
          </p:cNvPr>
          <p:cNvSpPr txBox="1">
            <a:spLocks noChangeArrowheads="1"/>
          </p:cNvSpPr>
          <p:nvPr/>
        </p:nvSpPr>
        <p:spPr bwMode="auto">
          <a:xfrm>
            <a:off x="1905000" y="1219200"/>
            <a:ext cx="2286000" cy="435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27700" b="1" i="0" u="none" strike="noStrike" kern="1200" cap="none" spc="0" normalizeH="0" baseline="0" noProof="0">
                <a:ln>
                  <a:noFill/>
                </a:ln>
                <a:solidFill>
                  <a:srgbClr val="00FF00"/>
                </a:solidFill>
                <a:effectLst/>
                <a:uLnTx/>
                <a:uFillTx/>
                <a:latin typeface=".VnAvant" pitchFamily="34" charset="0"/>
                <a:ea typeface="+mn-ea"/>
                <a:cs typeface="+mn-cs"/>
              </a:rPr>
              <a:t>c</a:t>
            </a:r>
          </a:p>
        </p:txBody>
      </p:sp>
      <p:sp>
        <p:nvSpPr>
          <p:cNvPr id="24580" name="Text Box 6">
            <a:extLst>
              <a:ext uri="{FF2B5EF4-FFF2-40B4-BE49-F238E27FC236}">
                <a16:creationId xmlns="" xmlns:a16="http://schemas.microsoft.com/office/drawing/2014/main" id="{213DF5DE-E0B7-465C-B958-AE7F9F2F8147}"/>
              </a:ext>
            </a:extLst>
          </p:cNvPr>
          <p:cNvSpPr txBox="1">
            <a:spLocks noChangeArrowheads="1"/>
          </p:cNvSpPr>
          <p:nvPr/>
        </p:nvSpPr>
        <p:spPr bwMode="auto">
          <a:xfrm>
            <a:off x="1295400" y="9531"/>
            <a:ext cx="6313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800" b="1" i="0" u="none" strike="noStrike" kern="1200" cap="none" spc="0" normalizeH="0" baseline="0" noProof="0">
                <a:ln>
                  <a:noFill/>
                </a:ln>
                <a:solidFill>
                  <a:srgbClr val="6666FF"/>
                </a:solidFill>
                <a:effectLst/>
                <a:uLnTx/>
                <a:uFillTx/>
                <a:latin typeface="Times New Roman" panose="02020603050405020304" pitchFamily="18" charset="0"/>
                <a:ea typeface="+mn-ea"/>
                <a:cs typeface="Times New Roman" panose="02020603050405020304" pitchFamily="18" charset="0"/>
              </a:rPr>
              <a:t>So sánh chữ cái t-c</a:t>
            </a:r>
            <a:endParaRPr kumimoji="0" lang="en-US" altLang="vi-VN" sz="4800" b="1" i="0" u="none" strike="noStrike" kern="1200" cap="none" spc="0" normalizeH="0" baseline="0" noProof="0">
              <a:ln>
                <a:noFill/>
              </a:ln>
              <a:solidFill>
                <a:srgbClr val="6666FF"/>
              </a:solidFill>
              <a:effectLst/>
              <a:uLnTx/>
              <a:uFillTx/>
              <a:latin typeface=".VnAvant" pitchFamily="34" charset="0"/>
              <a:ea typeface="+mn-ea"/>
              <a:cs typeface="Times New Roman" panose="02020603050405020304" pitchFamily="18" charset="0"/>
            </a:endParaRPr>
          </a:p>
        </p:txBody>
      </p:sp>
      <p:graphicFrame>
        <p:nvGraphicFramePr>
          <p:cNvPr id="3" name="Object 2">
            <a:extLst>
              <a:ext uri="{FF2B5EF4-FFF2-40B4-BE49-F238E27FC236}">
                <a16:creationId xmlns="" xmlns:a16="http://schemas.microsoft.com/office/drawing/2014/main" id="{EDCD7D6D-40E5-4D78-BBDA-A9D3609ECDD2}"/>
              </a:ext>
            </a:extLst>
          </p:cNvPr>
          <p:cNvGraphicFramePr>
            <a:graphicFrameLocks noChangeAspect="1"/>
          </p:cNvGraphicFramePr>
          <p:nvPr>
            <p:extLst>
              <p:ext uri="{D42A27DB-BD31-4B8C-83A1-F6EECF244321}">
                <p14:modId xmlns:p14="http://schemas.microsoft.com/office/powerpoint/2010/main" val="663818095"/>
              </p:ext>
            </p:extLst>
          </p:nvPr>
        </p:nvGraphicFramePr>
        <p:xfrm>
          <a:off x="4800610" y="2675463"/>
          <a:ext cx="609600" cy="2898775"/>
        </p:xfrm>
        <a:graphic>
          <a:graphicData uri="http://schemas.openxmlformats.org/presentationml/2006/ole">
            <mc:AlternateContent xmlns:mc="http://schemas.openxmlformats.org/markup-compatibility/2006">
              <mc:Choice xmlns:v="urn:schemas-microsoft-com:vml" Requires="v">
                <p:oleObj spid="_x0000_s1056" name="Bitmap Image" r:id="rId3" imgW="0" imgH="0" progId="Paint.Picture">
                  <p:embed/>
                </p:oleObj>
              </mc:Choice>
              <mc:Fallback>
                <p:oleObj name="Bitmap Image" r:id="rId3" imgW="0" imgH="0" progId="Paint.Picture">
                  <p:embed/>
                  <p:pic>
                    <p:nvPicPr>
                      <p:cNvPr id="3" name="Object 2">
                        <a:extLst>
                          <a:ext uri="{FF2B5EF4-FFF2-40B4-BE49-F238E27FC236}">
                            <a16:creationId xmlns="" xmlns:a16="http://schemas.microsoft.com/office/drawing/2014/main" id="{EDCD7D6D-40E5-4D78-BBDA-A9D3609EC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10" y="2675463"/>
                        <a:ext cx="60960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582" name="Rectangle 3">
            <a:extLst>
              <a:ext uri="{FF2B5EF4-FFF2-40B4-BE49-F238E27FC236}">
                <a16:creationId xmlns="" xmlns:a16="http://schemas.microsoft.com/office/drawing/2014/main" id="{EE465E08-CFA6-4C6A-BE99-E633DA64E1F9}"/>
              </a:ext>
            </a:extLst>
          </p:cNvPr>
          <p:cNvSpPr>
            <a:spLocks noChangeArrowheads="1"/>
          </p:cNvSpPr>
          <p:nvPr/>
        </p:nvSpPr>
        <p:spPr bwMode="auto">
          <a:xfrm>
            <a:off x="6400810" y="1023943"/>
            <a:ext cx="1406525"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vi-VN" alt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4583" name="Flowchart: Process 4">
            <a:extLst>
              <a:ext uri="{FF2B5EF4-FFF2-40B4-BE49-F238E27FC236}">
                <a16:creationId xmlns="" xmlns:a16="http://schemas.microsoft.com/office/drawing/2014/main" id="{FC3A7ECE-402D-44C6-8AE5-14CD3D7E59A7}"/>
              </a:ext>
            </a:extLst>
          </p:cNvPr>
          <p:cNvSpPr>
            <a:spLocks noChangeArrowheads="1"/>
          </p:cNvSpPr>
          <p:nvPr/>
        </p:nvSpPr>
        <p:spPr bwMode="auto">
          <a:xfrm>
            <a:off x="4800610" y="3962400"/>
            <a:ext cx="398463" cy="1066800"/>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vi-VN" altLang="vi-VN"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6" name="Object 5">
            <a:extLst>
              <a:ext uri="{FF2B5EF4-FFF2-40B4-BE49-F238E27FC236}">
                <a16:creationId xmlns="" xmlns:a16="http://schemas.microsoft.com/office/drawing/2014/main" id="{99392145-5269-400E-8F4E-62B35C529D8A}"/>
              </a:ext>
            </a:extLst>
          </p:cNvPr>
          <p:cNvGraphicFramePr>
            <a:graphicFrameLocks noChangeAspect="1"/>
          </p:cNvGraphicFramePr>
          <p:nvPr>
            <p:extLst>
              <p:ext uri="{D42A27DB-BD31-4B8C-83A1-F6EECF244321}">
                <p14:modId xmlns:p14="http://schemas.microsoft.com/office/powerpoint/2010/main" val="4111903610"/>
              </p:ext>
            </p:extLst>
          </p:nvPr>
        </p:nvGraphicFramePr>
        <p:xfrm>
          <a:off x="4452144" y="2994875"/>
          <a:ext cx="1243013" cy="481013"/>
        </p:xfrm>
        <a:graphic>
          <a:graphicData uri="http://schemas.openxmlformats.org/presentationml/2006/ole">
            <mc:AlternateContent xmlns:mc="http://schemas.openxmlformats.org/markup-compatibility/2006">
              <mc:Choice xmlns:v="urn:schemas-microsoft-com:vml" Requires="v">
                <p:oleObj spid="_x0000_s1057" name="Bitmap Image" r:id="rId5" imgW="0" imgH="0" progId="Paint.Picture">
                  <p:embed/>
                </p:oleObj>
              </mc:Choice>
              <mc:Fallback>
                <p:oleObj name="Bitmap Image" r:id="rId5" imgW="0" imgH="0" progId="Paint.Picture">
                  <p:embed/>
                  <p:pic>
                    <p:nvPicPr>
                      <p:cNvPr id="6" name="Object 5">
                        <a:extLst>
                          <a:ext uri="{FF2B5EF4-FFF2-40B4-BE49-F238E27FC236}">
                            <a16:creationId xmlns="" xmlns:a16="http://schemas.microsoft.com/office/drawing/2014/main" id="{99392145-5269-400E-8F4E-62B35C529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144" y="2994875"/>
                        <a:ext cx="1243013"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mph" presetSubtype="0" fill="hold" grpId="0" nodeType="clickEffect">
                                  <p:stCondLst>
                                    <p:cond delay="0"/>
                                  </p:stCondLst>
                                  <p:childTnLst>
                                    <p:animClr clrSpc="hsl" dir="cw">
                                      <p:cBhvr override="childStyle">
                                        <p:cTn id="6" dur="500" fill="hold"/>
                                        <p:tgtEl>
                                          <p:spTgt spid="16387"/>
                                        </p:tgtEl>
                                        <p:attrNameLst>
                                          <p:attrName>style.color</p:attrName>
                                        </p:attrNameLst>
                                      </p:cBhvr>
                                      <p:by>
                                        <p:hsl h="-7200000" s="0" l="0"/>
                                      </p:by>
                                    </p:animClr>
                                    <p:animClr clrSpc="hsl" dir="cw">
                                      <p:cBhvr>
                                        <p:cTn id="7" dur="500" fill="hold"/>
                                        <p:tgtEl>
                                          <p:spTgt spid="16387"/>
                                        </p:tgtEl>
                                        <p:attrNameLst>
                                          <p:attrName>fillcolor</p:attrName>
                                        </p:attrNameLst>
                                      </p:cBhvr>
                                      <p:by>
                                        <p:hsl h="-7200000" s="0" l="0"/>
                                      </p:by>
                                    </p:animClr>
                                    <p:animClr clrSpc="hsl" dir="cw">
                                      <p:cBhvr>
                                        <p:cTn id="8" dur="500" fill="hold"/>
                                        <p:tgtEl>
                                          <p:spTgt spid="16387"/>
                                        </p:tgtEl>
                                        <p:attrNameLst>
                                          <p:attrName>stroke.color</p:attrName>
                                        </p:attrNameLst>
                                      </p:cBhvr>
                                      <p:by>
                                        <p:hsl h="-7200000" s="0" l="0"/>
                                      </p:by>
                                    </p:animClr>
                                    <p:set>
                                      <p:cBhvr>
                                        <p:cTn id="9" dur="500" fill="hold"/>
                                        <p:tgtEl>
                                          <p:spTgt spid="1638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ox(in)">
                                      <p:cBhvr>
                                        <p:cTn id="14" dur="2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ox(in)">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 xmlns:a16="http://schemas.microsoft.com/office/drawing/2014/main" id="{09F3235D-FE31-45A5-8CD6-8D54A1329384}"/>
              </a:ext>
            </a:extLst>
          </p:cNvPr>
          <p:cNvSpPr>
            <a:spLocks noGrp="1" noChangeArrowheads="1"/>
          </p:cNvSpPr>
          <p:nvPr>
            <p:ph type="body" idx="1"/>
          </p:nvPr>
        </p:nvSpPr>
        <p:spPr>
          <a:xfrm>
            <a:off x="0" y="0"/>
            <a:ext cx="9144000" cy="6858000"/>
          </a:xfrm>
        </p:spPr>
        <p:txBody>
          <a:bodyPr/>
          <a:lstStyle/>
          <a:p>
            <a:pPr marL="812800" indent="-812800">
              <a:lnSpc>
                <a:spcPct val="80000"/>
              </a:lnSpc>
              <a:buFontTx/>
              <a:buNone/>
              <a:defRPr/>
            </a:pPr>
            <a:r>
              <a:rPr lang="en-US" sz="2800" b="1"/>
              <a:t>I. MỤC TIÊU:</a:t>
            </a:r>
          </a:p>
          <a:p>
            <a:pPr marL="812800" indent="-812800">
              <a:lnSpc>
                <a:spcPct val="80000"/>
              </a:lnSpc>
              <a:buFontTx/>
              <a:buNone/>
              <a:defRPr/>
            </a:pPr>
            <a:r>
              <a:rPr lang="en-US" b="1"/>
              <a:t>1. Kiến thức:</a:t>
            </a:r>
          </a:p>
          <a:p>
            <a:pPr marL="812800" indent="-812800">
              <a:lnSpc>
                <a:spcPct val="80000"/>
              </a:lnSpc>
              <a:buFontTx/>
              <a:buNone/>
              <a:defRPr/>
            </a:pPr>
            <a:r>
              <a:rPr lang="en-US"/>
              <a:t>- Trẻ nhận biết và phát âm chính xác chữ cái i-t-c</a:t>
            </a:r>
          </a:p>
          <a:p>
            <a:pPr marL="812800" indent="-812800">
              <a:lnSpc>
                <a:spcPct val="80000"/>
              </a:lnSpc>
              <a:buFontTx/>
              <a:buNone/>
              <a:defRPr/>
            </a:pPr>
            <a:r>
              <a:rPr lang="en-US"/>
              <a:t>- Nhận ra chữ cái i-t-c trong tiếng, từ trọn vẹn</a:t>
            </a:r>
          </a:p>
          <a:p>
            <a:pPr marL="812800" indent="-812800">
              <a:lnSpc>
                <a:spcPct val="80000"/>
              </a:lnSpc>
              <a:buFontTx/>
              <a:buNone/>
              <a:defRPr/>
            </a:pPr>
            <a:r>
              <a:rPr lang="en-US"/>
              <a:t>- Biết chơi một số trò chơi với chữ cái i-t-c.</a:t>
            </a:r>
          </a:p>
          <a:p>
            <a:pPr marL="812800" indent="-812800">
              <a:lnSpc>
                <a:spcPct val="80000"/>
              </a:lnSpc>
              <a:buFontTx/>
              <a:buNone/>
              <a:defRPr/>
            </a:pPr>
            <a:r>
              <a:rPr lang="en-US" b="1"/>
              <a:t>2. Kỹ năng</a:t>
            </a:r>
          </a:p>
          <a:p>
            <a:pPr marL="812800" indent="-812800">
              <a:lnSpc>
                <a:spcPct val="80000"/>
              </a:lnSpc>
              <a:buFontTx/>
              <a:buNone/>
              <a:defRPr/>
            </a:pPr>
            <a:r>
              <a:rPr lang="en-US"/>
              <a:t>- Rèn kỹ năng quan sát, ghi nhớ có chủ định.</a:t>
            </a:r>
          </a:p>
          <a:p>
            <a:pPr>
              <a:lnSpc>
                <a:spcPct val="80000"/>
              </a:lnSpc>
              <a:buFontTx/>
              <a:buChar char="-"/>
              <a:defRPr/>
            </a:pPr>
            <a:r>
              <a:rPr lang="en-US"/>
              <a:t>Rèn khả năng phát âm, phát triển ngôn ngữ, mởrộng vốn từ.</a:t>
            </a:r>
          </a:p>
          <a:p>
            <a:pPr marL="812800" indent="-812800">
              <a:lnSpc>
                <a:spcPct val="80000"/>
              </a:lnSpc>
              <a:buFontTx/>
              <a:buNone/>
              <a:defRPr/>
            </a:pPr>
            <a:r>
              <a:rPr lang="en-US" b="1"/>
              <a:t>3. Giáo dục.</a:t>
            </a:r>
          </a:p>
          <a:p>
            <a:pPr marL="812800" indent="-812800">
              <a:lnSpc>
                <a:spcPct val="80000"/>
              </a:lnSpc>
              <a:buFontTx/>
              <a:buNone/>
              <a:defRPr/>
            </a:pPr>
            <a:r>
              <a:rPr lang="en-US"/>
              <a:t>- Giáo dục trẻ ngoan,hứng thú tham gia hoạt </a:t>
            </a:r>
          </a:p>
          <a:p>
            <a:pPr marL="812800" indent="-812800">
              <a:lnSpc>
                <a:spcPct val="80000"/>
              </a:lnSpc>
              <a:buFontTx/>
              <a:buNone/>
              <a:defRPr/>
            </a:pPr>
            <a:r>
              <a:rPr lang="en-US"/>
              <a:t>động.</a:t>
            </a:r>
          </a:p>
          <a:p>
            <a:pPr marL="812800" indent="-812800">
              <a:lnSpc>
                <a:spcPct val="80000"/>
              </a:lnSpc>
              <a:buFontTx/>
              <a:buNone/>
              <a:defRPr/>
            </a:pPr>
            <a:r>
              <a:rPr lang="en-US"/>
              <a:t>- Có ý thức khi tham gia trò chơi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barn(inVertical)">
                                      <p:cBhvr>
                                        <p:cTn id="7" dur="500"/>
                                        <p:tgtEl>
                                          <p:spTgt spid="450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45059">
                                            <p:txEl>
                                              <p:pRg st="1" end="1"/>
                                            </p:txEl>
                                          </p:spTgt>
                                        </p:tgtEl>
                                        <p:attrNameLst>
                                          <p:attrName>style.visibility</p:attrName>
                                        </p:attrNameLst>
                                      </p:cBhvr>
                                      <p:to>
                                        <p:strVal val="visible"/>
                                      </p:to>
                                    </p:set>
                                    <p:animEffect transition="in" filter="randombar(horizontal)">
                                      <p:cBhvr>
                                        <p:cTn id="12" dur="500"/>
                                        <p:tgtEl>
                                          <p:spTgt spid="450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animEffect transition="in" filter="circle(in)">
                                      <p:cBhvr>
                                        <p:cTn id="17" dur="500"/>
                                        <p:tgtEl>
                                          <p:spTgt spid="450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45059">
                                            <p:txEl>
                                              <p:pRg st="3" end="3"/>
                                            </p:txEl>
                                          </p:spTgt>
                                        </p:tgtEl>
                                        <p:attrNameLst>
                                          <p:attrName>style.visibility</p:attrName>
                                        </p:attrNameLst>
                                      </p:cBhvr>
                                      <p:to>
                                        <p:strVal val="visible"/>
                                      </p:to>
                                    </p:set>
                                    <p:animEffect transition="in" filter="fade">
                                      <p:cBhvr>
                                        <p:cTn id="22" dur="500"/>
                                        <p:tgtEl>
                                          <p:spTgt spid="45059">
                                            <p:txEl>
                                              <p:pRg st="3" end="3"/>
                                            </p:txEl>
                                          </p:spTgt>
                                        </p:tgtEl>
                                      </p:cBhvr>
                                    </p:animEffect>
                                    <p:anim calcmode="lin" valueType="num">
                                      <p:cBhvr>
                                        <p:cTn id="23" dur="500" fill="hold"/>
                                        <p:tgtEl>
                                          <p:spTgt spid="45059">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450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45059">
                                            <p:txEl>
                                              <p:pRg st="4" end="4"/>
                                            </p:txEl>
                                          </p:spTgt>
                                        </p:tgtEl>
                                        <p:attrNameLst>
                                          <p:attrName>style.visibility</p:attrName>
                                        </p:attrNameLst>
                                      </p:cBhvr>
                                      <p:to>
                                        <p:strVal val="visible"/>
                                      </p:to>
                                    </p:set>
                                    <p:animEffect transition="in" filter="wipe(down)">
                                      <p:cBhvr>
                                        <p:cTn id="29" dur="500"/>
                                        <p:tgtEl>
                                          <p:spTgt spid="45059">
                                            <p:txEl>
                                              <p:pRg st="4" end="4"/>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ntr" presetSubtype="16" fill="hold" nodeType="clickEffect">
                                  <p:stCondLst>
                                    <p:cond delay="0"/>
                                  </p:stCondLst>
                                  <p:childTnLst>
                                    <p:set>
                                      <p:cBhvr>
                                        <p:cTn id="33" dur="1" fill="hold">
                                          <p:stCondLst>
                                            <p:cond delay="0"/>
                                          </p:stCondLst>
                                        </p:cTn>
                                        <p:tgtEl>
                                          <p:spTgt spid="45059">
                                            <p:txEl>
                                              <p:pRg st="5" end="5"/>
                                            </p:txEl>
                                          </p:spTgt>
                                        </p:tgtEl>
                                        <p:attrNameLst>
                                          <p:attrName>style.visibility</p:attrName>
                                        </p:attrNameLst>
                                      </p:cBhvr>
                                      <p:to>
                                        <p:strVal val="visible"/>
                                      </p:to>
                                    </p:set>
                                    <p:animEffect transition="in" filter="circle(in)">
                                      <p:cBhvr>
                                        <p:cTn id="34" dur="500"/>
                                        <p:tgtEl>
                                          <p:spTgt spid="45059">
                                            <p:txEl>
                                              <p:pRg st="5" end="5"/>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45059">
                                            <p:txEl>
                                              <p:pRg st="6" end="6"/>
                                            </p:txEl>
                                          </p:spTgt>
                                        </p:tgtEl>
                                        <p:attrNameLst>
                                          <p:attrName>style.visibility</p:attrName>
                                        </p:attrNameLst>
                                      </p:cBhvr>
                                      <p:to>
                                        <p:strVal val="visible"/>
                                      </p:to>
                                    </p:set>
                                    <p:animEffect transition="in" filter="fade">
                                      <p:cBhvr>
                                        <p:cTn id="39" dur="500"/>
                                        <p:tgtEl>
                                          <p:spTgt spid="45059">
                                            <p:txEl>
                                              <p:pRg st="6" end="6"/>
                                            </p:txEl>
                                          </p:spTgt>
                                        </p:tgtEl>
                                      </p:cBhvr>
                                    </p:animEffect>
                                    <p:anim calcmode="lin" valueType="num">
                                      <p:cBhvr>
                                        <p:cTn id="40" dur="500" fill="hold"/>
                                        <p:tgtEl>
                                          <p:spTgt spid="45059">
                                            <p:txEl>
                                              <p:pRg st="6" end="6"/>
                                            </p:txEl>
                                          </p:spTgt>
                                        </p:tgtEl>
                                        <p:attrNameLst>
                                          <p:attrName>ppt_x</p:attrName>
                                        </p:attrNameLst>
                                      </p:cBhvr>
                                      <p:tavLst>
                                        <p:tav tm="0">
                                          <p:val>
                                            <p:strVal val="#ppt_x"/>
                                          </p:val>
                                        </p:tav>
                                        <p:tav tm="100000">
                                          <p:val>
                                            <p:strVal val="#ppt_x"/>
                                          </p:val>
                                        </p:tav>
                                      </p:tavLst>
                                    </p:anim>
                                    <p:anim calcmode="lin" valueType="num">
                                      <p:cBhvr>
                                        <p:cTn id="41" dur="500" fill="hold"/>
                                        <p:tgtEl>
                                          <p:spTgt spid="4505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45059">
                                            <p:txEl>
                                              <p:pRg st="7" end="7"/>
                                            </p:txEl>
                                          </p:spTgt>
                                        </p:tgtEl>
                                        <p:attrNameLst>
                                          <p:attrName>style.visibility</p:attrName>
                                        </p:attrNameLst>
                                      </p:cBhvr>
                                      <p:to>
                                        <p:strVal val="visible"/>
                                      </p:to>
                                    </p:set>
                                    <p:animEffect transition="in" filter="fade">
                                      <p:cBhvr>
                                        <p:cTn id="46" dur="500"/>
                                        <p:tgtEl>
                                          <p:spTgt spid="45059">
                                            <p:txEl>
                                              <p:pRg st="7" end="7"/>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4" fill="hold" nodeType="clickEffect">
                                  <p:stCondLst>
                                    <p:cond delay="0"/>
                                  </p:stCondLst>
                                  <p:childTnLst>
                                    <p:set>
                                      <p:cBhvr>
                                        <p:cTn id="50" dur="1" fill="hold">
                                          <p:stCondLst>
                                            <p:cond delay="0"/>
                                          </p:stCondLst>
                                        </p:cTn>
                                        <p:tgtEl>
                                          <p:spTgt spid="45059">
                                            <p:txEl>
                                              <p:pRg st="8" end="8"/>
                                            </p:txEl>
                                          </p:spTgt>
                                        </p:tgtEl>
                                        <p:attrNameLst>
                                          <p:attrName>style.visibility</p:attrName>
                                        </p:attrNameLst>
                                      </p:cBhvr>
                                      <p:to>
                                        <p:strVal val="visible"/>
                                      </p:to>
                                    </p:set>
                                    <p:animEffect transition="in" filter="wipe(down)">
                                      <p:cBhvr>
                                        <p:cTn id="51" dur="500"/>
                                        <p:tgtEl>
                                          <p:spTgt spid="45059">
                                            <p:txEl>
                                              <p:pRg st="8" end="8"/>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6" presetClass="entr" presetSubtype="16" fill="hold" nodeType="clickEffect">
                                  <p:stCondLst>
                                    <p:cond delay="0"/>
                                  </p:stCondLst>
                                  <p:childTnLst>
                                    <p:set>
                                      <p:cBhvr>
                                        <p:cTn id="55" dur="1" fill="hold">
                                          <p:stCondLst>
                                            <p:cond delay="0"/>
                                          </p:stCondLst>
                                        </p:cTn>
                                        <p:tgtEl>
                                          <p:spTgt spid="45059">
                                            <p:txEl>
                                              <p:pRg st="9" end="9"/>
                                            </p:txEl>
                                          </p:spTgt>
                                        </p:tgtEl>
                                        <p:attrNameLst>
                                          <p:attrName>style.visibility</p:attrName>
                                        </p:attrNameLst>
                                      </p:cBhvr>
                                      <p:to>
                                        <p:strVal val="visible"/>
                                      </p:to>
                                    </p:set>
                                    <p:animEffect transition="in" filter="circle(in)">
                                      <p:cBhvr>
                                        <p:cTn id="56" dur="500"/>
                                        <p:tgtEl>
                                          <p:spTgt spid="45059">
                                            <p:txEl>
                                              <p:pRg st="9" end="9"/>
                                            </p:txEl>
                                          </p:spTgt>
                                        </p:tgtEl>
                                      </p:cBhvr>
                                    </p:animEffect>
                                  </p:childTnLst>
                                </p:cTn>
                              </p:par>
                              <p:par>
                                <p:cTn id="57" presetID="6" presetClass="entr" presetSubtype="16" fill="hold" nodeType="withEffect">
                                  <p:stCondLst>
                                    <p:cond delay="0"/>
                                  </p:stCondLst>
                                  <p:childTnLst>
                                    <p:set>
                                      <p:cBhvr>
                                        <p:cTn id="58" dur="1" fill="hold">
                                          <p:stCondLst>
                                            <p:cond delay="0"/>
                                          </p:stCondLst>
                                        </p:cTn>
                                        <p:tgtEl>
                                          <p:spTgt spid="45059">
                                            <p:txEl>
                                              <p:pRg st="10" end="10"/>
                                            </p:txEl>
                                          </p:spTgt>
                                        </p:tgtEl>
                                        <p:attrNameLst>
                                          <p:attrName>style.visibility</p:attrName>
                                        </p:attrNameLst>
                                      </p:cBhvr>
                                      <p:to>
                                        <p:strVal val="visible"/>
                                      </p:to>
                                    </p:set>
                                    <p:animEffect transition="in" filter="circle(in)">
                                      <p:cBhvr>
                                        <p:cTn id="59" dur="500"/>
                                        <p:tgtEl>
                                          <p:spTgt spid="45059">
                                            <p:txEl>
                                              <p:pRg st="10" end="10"/>
                                            </p:txEl>
                                          </p:spTgt>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nodeType="clickEffect">
                                  <p:stCondLst>
                                    <p:cond delay="0"/>
                                  </p:stCondLst>
                                  <p:childTnLst>
                                    <p:set>
                                      <p:cBhvr>
                                        <p:cTn id="63" dur="1" fill="hold">
                                          <p:stCondLst>
                                            <p:cond delay="0"/>
                                          </p:stCondLst>
                                        </p:cTn>
                                        <p:tgtEl>
                                          <p:spTgt spid="45059">
                                            <p:txEl>
                                              <p:pRg st="11" end="11"/>
                                            </p:txEl>
                                          </p:spTgt>
                                        </p:tgtEl>
                                        <p:attrNameLst>
                                          <p:attrName>style.visibility</p:attrName>
                                        </p:attrNameLst>
                                      </p:cBhvr>
                                      <p:to>
                                        <p:strVal val="visible"/>
                                      </p:to>
                                    </p:set>
                                    <p:animEffect transition="in" filter="wipe(down)">
                                      <p:cBhvr>
                                        <p:cTn id="64" dur="500"/>
                                        <p:tgtEl>
                                          <p:spTgt spid="4505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Theme2357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WordArt 10"/>
          <p:cNvSpPr>
            <a:spLocks noChangeArrowheads="1" noChangeShapeType="1" noTextEdit="1"/>
          </p:cNvSpPr>
          <p:nvPr/>
        </p:nvSpPr>
        <p:spPr bwMode="auto">
          <a:xfrm>
            <a:off x="304800" y="457200"/>
            <a:ext cx="8229600" cy="4495800"/>
          </a:xfrm>
          <a:prstGeom prst="rect">
            <a:avLst/>
          </a:prstGeom>
        </p:spPr>
        <p:txBody>
          <a:bodyPr wrap="none" fromWordArt="1">
            <a:prstTxWarp prst="textPlain">
              <a:avLst>
                <a:gd name="adj" fmla="val 49824"/>
              </a:avLst>
            </a:prstTxWarp>
          </a:bodyPr>
          <a:lstStyle/>
          <a:p>
            <a:pPr algn="ctr"/>
            <a:r>
              <a:rPr lang="en-US" sz="3600" b="1" kern="10" dirty="0" err="1">
                <a:ln w="25400">
                  <a:solidFill>
                    <a:srgbClr val="FFFF00"/>
                  </a:solidFill>
                  <a:round/>
                  <a:headEnd/>
                  <a:tailEnd/>
                </a:ln>
                <a:solidFill>
                  <a:srgbClr val="FF0000"/>
                </a:solidFill>
                <a:latin typeface=".VnArial" panose="020B7200000000000000" pitchFamily="34" charset="0"/>
              </a:rPr>
              <a:t>trß</a:t>
            </a:r>
            <a:r>
              <a:rPr lang="en-US" sz="3600" b="1" kern="10" dirty="0">
                <a:ln w="25400">
                  <a:solidFill>
                    <a:srgbClr val="FFFF00"/>
                  </a:solidFill>
                  <a:round/>
                  <a:headEnd/>
                  <a:tailEnd/>
                </a:ln>
                <a:solidFill>
                  <a:srgbClr val="FF0000"/>
                </a:solidFill>
                <a:latin typeface=".VnArial" panose="020B7200000000000000" pitchFamily="34" charset="0"/>
              </a:rPr>
              <a:t> </a:t>
            </a:r>
            <a:r>
              <a:rPr lang="en-US" sz="3600" b="1" kern="10" dirty="0" err="1">
                <a:ln w="25400">
                  <a:solidFill>
                    <a:srgbClr val="FFFF00"/>
                  </a:solidFill>
                  <a:round/>
                  <a:headEnd/>
                  <a:tailEnd/>
                </a:ln>
                <a:solidFill>
                  <a:srgbClr val="FF0000"/>
                </a:solidFill>
                <a:latin typeface=".VnArial" panose="020B7200000000000000" pitchFamily="34" charset="0"/>
              </a:rPr>
              <a:t>ch¬i</a:t>
            </a:r>
            <a:r>
              <a:rPr lang="en-US" sz="3600" b="1" kern="10" dirty="0">
                <a:ln w="25400">
                  <a:solidFill>
                    <a:srgbClr val="FFFF00"/>
                  </a:solidFill>
                  <a:round/>
                  <a:headEnd/>
                  <a:tailEnd/>
                </a:ln>
                <a:solidFill>
                  <a:srgbClr val="FF0000"/>
                </a:solidFill>
                <a:latin typeface=".VnArial" panose="020B7200000000000000" pitchFamily="34" charset="0"/>
              </a:rPr>
              <a:t> :</a:t>
            </a:r>
          </a:p>
          <a:p>
            <a:pPr algn="ctr"/>
            <a:r>
              <a:rPr lang="en-US" sz="3600" b="1" kern="10" dirty="0" err="1">
                <a:ln w="25400">
                  <a:solidFill>
                    <a:srgbClr val="FFFF00"/>
                  </a:solidFill>
                  <a:round/>
                  <a:headEnd/>
                  <a:tailEnd/>
                </a:ln>
                <a:solidFill>
                  <a:srgbClr val="FF0000"/>
                </a:solidFill>
                <a:latin typeface=".VnArial" panose="020B7200000000000000" pitchFamily="34" charset="0"/>
              </a:rPr>
              <a:t>lµm</a:t>
            </a:r>
            <a:r>
              <a:rPr lang="en-US" sz="3600" b="1" kern="10" dirty="0">
                <a:ln w="25400">
                  <a:solidFill>
                    <a:srgbClr val="FFFF00"/>
                  </a:solidFill>
                  <a:round/>
                  <a:headEnd/>
                  <a:tailEnd/>
                </a:ln>
                <a:solidFill>
                  <a:srgbClr val="FF0000"/>
                </a:solidFill>
                <a:latin typeface=".VnArial" panose="020B7200000000000000" pitchFamily="34" charset="0"/>
              </a:rPr>
              <a:t> </a:t>
            </a:r>
            <a:r>
              <a:rPr lang="en-US" sz="3600" b="1" kern="10" dirty="0" err="1">
                <a:ln w="25400">
                  <a:solidFill>
                    <a:srgbClr val="FFFF00"/>
                  </a:solidFill>
                  <a:round/>
                  <a:headEnd/>
                  <a:tailEnd/>
                </a:ln>
                <a:solidFill>
                  <a:srgbClr val="FF0000"/>
                </a:solidFill>
                <a:latin typeface=".VnArial" panose="020B7200000000000000" pitchFamily="34" charset="0"/>
              </a:rPr>
              <a:t>quen</a:t>
            </a:r>
            <a:r>
              <a:rPr lang="en-US" sz="3600" b="1" kern="10" dirty="0">
                <a:ln w="25400">
                  <a:solidFill>
                    <a:srgbClr val="FFFF00"/>
                  </a:solidFill>
                  <a:round/>
                  <a:headEnd/>
                  <a:tailEnd/>
                </a:ln>
                <a:solidFill>
                  <a:srgbClr val="FF0000"/>
                </a:solidFill>
                <a:latin typeface=".VnArial" panose="020B7200000000000000" pitchFamily="34" charset="0"/>
              </a:rPr>
              <a:t> </a:t>
            </a:r>
            <a:r>
              <a:rPr lang="en-US" sz="3600" b="1" kern="10" dirty="0" err="1">
                <a:ln w="25400">
                  <a:solidFill>
                    <a:srgbClr val="FFFF00"/>
                  </a:solidFill>
                  <a:round/>
                  <a:headEnd/>
                  <a:tailEnd/>
                </a:ln>
                <a:solidFill>
                  <a:srgbClr val="FF0000"/>
                </a:solidFill>
                <a:latin typeface=".VnArial" panose="020B7200000000000000" pitchFamily="34" charset="0"/>
              </a:rPr>
              <a:t>víi</a:t>
            </a:r>
            <a:r>
              <a:rPr lang="en-US" sz="3600" b="1" kern="10" dirty="0">
                <a:ln w="25400">
                  <a:solidFill>
                    <a:srgbClr val="FFFF00"/>
                  </a:solidFill>
                  <a:round/>
                  <a:headEnd/>
                  <a:tailEnd/>
                </a:ln>
                <a:solidFill>
                  <a:srgbClr val="FF0000"/>
                </a:solidFill>
                <a:latin typeface=".VnArial" panose="020B7200000000000000" pitchFamily="34" charset="0"/>
              </a:rPr>
              <a:t> </a:t>
            </a:r>
            <a:r>
              <a:rPr lang="en-US" sz="3600" b="1" kern="10" dirty="0" err="1">
                <a:ln w="25400">
                  <a:solidFill>
                    <a:srgbClr val="FFFF00"/>
                  </a:solidFill>
                  <a:round/>
                  <a:headEnd/>
                  <a:tailEnd/>
                </a:ln>
                <a:solidFill>
                  <a:srgbClr val="FF0000"/>
                </a:solidFill>
                <a:latin typeface=".VnArial" panose="020B7200000000000000" pitchFamily="34" charset="0"/>
              </a:rPr>
              <a:t>c¸c</a:t>
            </a:r>
            <a:r>
              <a:rPr lang="en-US" sz="3600" b="1" kern="10" dirty="0">
                <a:ln w="25400">
                  <a:solidFill>
                    <a:srgbClr val="FFFF00"/>
                  </a:solidFill>
                  <a:round/>
                  <a:headEnd/>
                  <a:tailEnd/>
                </a:ln>
                <a:solidFill>
                  <a:srgbClr val="FF0000"/>
                </a:solidFill>
                <a:latin typeface=".VnArial" panose="020B7200000000000000" pitchFamily="34" charset="0"/>
              </a:rPr>
              <a:t> </a:t>
            </a:r>
            <a:r>
              <a:rPr lang="en-US" sz="3600" b="1" kern="10" dirty="0" err="1">
                <a:ln w="25400">
                  <a:solidFill>
                    <a:srgbClr val="FFFF00"/>
                  </a:solidFill>
                  <a:round/>
                  <a:headEnd/>
                  <a:tailEnd/>
                </a:ln>
                <a:solidFill>
                  <a:srgbClr val="FF0000"/>
                </a:solidFill>
                <a:latin typeface=".VnArial" panose="020B7200000000000000" pitchFamily="34" charset="0"/>
              </a:rPr>
              <a:t>ch</a:t>
            </a:r>
            <a:r>
              <a:rPr lang="en-US" sz="3600" b="1" kern="10" dirty="0">
                <a:ln w="25400">
                  <a:solidFill>
                    <a:srgbClr val="FFFF00"/>
                  </a:solidFill>
                  <a:round/>
                  <a:headEnd/>
                  <a:tailEnd/>
                </a:ln>
                <a:solidFill>
                  <a:srgbClr val="FF0000"/>
                </a:solidFill>
                <a:latin typeface=".VnArial" panose="020B7200000000000000" pitchFamily="34" charset="0"/>
              </a:rPr>
              <a:t>÷ </a:t>
            </a:r>
            <a:r>
              <a:rPr lang="en-US" sz="3600" b="1" kern="10" dirty="0" err="1">
                <a:ln w="25400">
                  <a:solidFill>
                    <a:srgbClr val="FFFF00"/>
                  </a:solidFill>
                  <a:round/>
                  <a:headEnd/>
                  <a:tailEnd/>
                </a:ln>
                <a:solidFill>
                  <a:srgbClr val="FF0000"/>
                </a:solidFill>
                <a:latin typeface=".VnArial" panose="020B7200000000000000" pitchFamily="34" charset="0"/>
              </a:rPr>
              <a:t>c¸i</a:t>
            </a:r>
            <a:r>
              <a:rPr lang="en-US" sz="3600" b="1" kern="10" dirty="0">
                <a:ln w="25400">
                  <a:solidFill>
                    <a:srgbClr val="FFFF00"/>
                  </a:solidFill>
                  <a:round/>
                  <a:headEnd/>
                  <a:tailEnd/>
                </a:ln>
                <a:solidFill>
                  <a:srgbClr val="FF0000"/>
                </a:solidFill>
                <a:latin typeface=".VnArial" panose="020B7200000000000000" pitchFamily="34" charset="0"/>
              </a:rPr>
              <a:t> </a:t>
            </a:r>
            <a:r>
              <a:rPr lang="en-US" sz="3600" b="1" kern="10" dirty="0" err="1">
                <a:ln w="25400">
                  <a:solidFill>
                    <a:srgbClr val="FFFF00"/>
                  </a:solidFill>
                  <a:round/>
                  <a:headEnd/>
                  <a:tailEnd/>
                </a:ln>
                <a:solidFill>
                  <a:srgbClr val="FF0000"/>
                </a:solidFill>
                <a:latin typeface=".VnArial" panose="020B7200000000000000" pitchFamily="34" charset="0"/>
              </a:rPr>
              <a:t>i</a:t>
            </a:r>
            <a:r>
              <a:rPr lang="en-US" sz="3600" b="1" kern="10" dirty="0">
                <a:ln w="25400">
                  <a:solidFill>
                    <a:srgbClr val="FFFF00"/>
                  </a:solidFill>
                  <a:round/>
                  <a:headEnd/>
                  <a:tailEnd/>
                </a:ln>
                <a:solidFill>
                  <a:srgbClr val="FF0000"/>
                </a:solidFill>
                <a:latin typeface=".VnArial" panose="020B7200000000000000" pitchFamily="34" charset="0"/>
              </a:rPr>
              <a:t>, t, c</a:t>
            </a:r>
          </a:p>
        </p:txBody>
      </p:sp>
    </p:spTree>
    <p:extLst>
      <p:ext uri="{BB962C8B-B14F-4D97-AF65-F5344CB8AC3E}">
        <p14:creationId xmlns:p14="http://schemas.microsoft.com/office/powerpoint/2010/main" val="2589807722"/>
      </p:ext>
    </p:extLst>
  </p:cSld>
  <p:clrMapOvr>
    <a:masterClrMapping/>
  </p:clrMapOvr>
  <p:transition>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2971800" y="1828806"/>
            <a:ext cx="3733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3200">
                <a:solidFill>
                  <a:schemeClr val="tx1"/>
                </a:solidFill>
                <a:latin typeface="Arial" charset="0"/>
              </a:defRPr>
            </a:lvl2pPr>
            <a:lvl3pPr marL="1143000" indent="-228600">
              <a:spcBef>
                <a:spcPct val="20000"/>
              </a:spcBef>
              <a:buChar char="•"/>
              <a:defRPr sz="3200">
                <a:solidFill>
                  <a:schemeClr val="tx1"/>
                </a:solidFill>
                <a:latin typeface="Arial" charset="0"/>
              </a:defRPr>
            </a:lvl3pPr>
            <a:lvl4pPr marL="1600200" indent="-228600">
              <a:spcBef>
                <a:spcPct val="20000"/>
              </a:spcBef>
              <a:buChar char="•"/>
              <a:defRPr sz="3200">
                <a:solidFill>
                  <a:schemeClr val="tx1"/>
                </a:solidFill>
                <a:latin typeface="Arial" charset="0"/>
              </a:defRPr>
            </a:lvl4pPr>
            <a:lvl5pPr marL="2057400" indent="-22860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marL="342900" marR="0" lvl="0" indent="-342900" algn="l" defTabSz="914400" rtl="0" eaLnBrk="1" fontAlgn="auto" latinLnBrk="0" hangingPunct="1">
              <a:lnSpc>
                <a:spcPct val="100000"/>
              </a:lnSpc>
              <a:spcBef>
                <a:spcPct val="50000"/>
              </a:spcBef>
              <a:spcAft>
                <a:spcPts val="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Arial" charset="0"/>
              <a:ea typeface="+mn-ea"/>
              <a:cs typeface="+mn-cs"/>
            </a:endParaRPr>
          </a:p>
        </p:txBody>
      </p:sp>
      <p:pic>
        <p:nvPicPr>
          <p:cNvPr id="32772" name="Picture 8" descr="FC393A0D6B0F44E2BDCF0A912FDC3DC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038600"/>
            <a:ext cx="3124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descr="EC86B4260ABE4D00AED24191244CEFB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
            <a:ext cx="14668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2" descr="EC86B4260ABE4D00AED24191244CEFB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
            <a:ext cx="1371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89EC18D3-9A7F-4529-A6C9-926427BA58AA}"/>
              </a:ext>
            </a:extLst>
          </p:cNvPr>
          <p:cNvSpPr/>
          <p:nvPr/>
        </p:nvSpPr>
        <p:spPr>
          <a:xfrm>
            <a:off x="609600" y="2367175"/>
            <a:ext cx="7467600" cy="2246769"/>
          </a:xfrm>
          <a:prstGeom prst="rect">
            <a:avLst/>
          </a:prstGeom>
        </p:spPr>
        <p:txBody>
          <a:bodyPr wrap="square">
            <a:spAutoFit/>
          </a:bodyPr>
          <a:lstStyle/>
          <a:p>
            <a:pPr>
              <a:spcAft>
                <a:spcPts val="750"/>
              </a:spcAft>
            </a:pPr>
            <a:r>
              <a:rPr lang="vi-VN" sz="2000" dirty="0">
                <a:solidFill>
                  <a:srgbClr val="3C3C3C"/>
                </a:solidFill>
                <a:latin typeface="Times New Roman" panose="02020603050405020304" pitchFamily="18" charset="0"/>
                <a:ea typeface="Times New Roman" panose="02020603050405020304" pitchFamily="18" charset="0"/>
              </a:rPr>
              <a:t>- </a:t>
            </a:r>
            <a:r>
              <a:rPr lang="vi-VN" sz="2000" b="1" dirty="0">
                <a:solidFill>
                  <a:srgbClr val="3C3C3C"/>
                </a:solidFill>
                <a:latin typeface="Times New Roman" panose="02020603050405020304" pitchFamily="18" charset="0"/>
                <a:ea typeface="Times New Roman" panose="02020603050405020304" pitchFamily="18" charset="0"/>
              </a:rPr>
              <a:t>Trò chơi </a:t>
            </a:r>
            <a:r>
              <a:rPr lang="en-US" sz="2000" b="1" dirty="0">
                <a:solidFill>
                  <a:srgbClr val="3C3C3C"/>
                </a:solidFill>
                <a:latin typeface="Times New Roman" panose="02020603050405020304" pitchFamily="18" charset="0"/>
                <a:ea typeface="Times New Roman" panose="02020603050405020304" pitchFamily="18" charset="0"/>
              </a:rPr>
              <a:t>1</a:t>
            </a:r>
            <a:r>
              <a:rPr lang="vi-VN" sz="2000" b="1" dirty="0">
                <a:solidFill>
                  <a:srgbClr val="3C3C3C"/>
                </a:solidFill>
                <a:latin typeface="Times New Roman" panose="02020603050405020304" pitchFamily="18" charset="0"/>
                <a:ea typeface="Times New Roman" panose="02020603050405020304" pitchFamily="18" charset="0"/>
              </a:rPr>
              <a:t>: Nhanh tay nhanh mắt</a:t>
            </a:r>
            <a:endParaRPr lang="vi-VN" sz="2000" dirty="0">
              <a:latin typeface="Times New Roman" panose="02020603050405020304" pitchFamily="18" charset="0"/>
              <a:ea typeface="Times New Roman" panose="02020603050405020304" pitchFamily="18" charset="0"/>
            </a:endParaRPr>
          </a:p>
          <a:p>
            <a:pPr>
              <a:spcAft>
                <a:spcPts val="750"/>
              </a:spcAft>
            </a:pPr>
            <a:r>
              <a:rPr lang="vi-VN" sz="2000" dirty="0">
                <a:solidFill>
                  <a:srgbClr val="3C3C3C"/>
                </a:solidFill>
                <a:latin typeface="Times New Roman" panose="02020603050405020304" pitchFamily="18" charset="0"/>
                <a:ea typeface="Times New Roman" panose="02020603050405020304" pitchFamily="18" charset="0"/>
              </a:rPr>
              <a:t>Cô </a:t>
            </a:r>
            <a:r>
              <a:rPr lang="en-US" sz="2000" dirty="0" err="1" smtClean="0">
                <a:solidFill>
                  <a:srgbClr val="3C3C3C"/>
                </a:solidFill>
                <a:latin typeface="Times New Roman" panose="02020603050405020304" pitchFamily="18" charset="0"/>
                <a:ea typeface="Times New Roman" panose="02020603050405020304" pitchFamily="18" charset="0"/>
              </a:rPr>
              <a:t>phát</a:t>
            </a:r>
            <a:r>
              <a:rPr lang="en-US" sz="2000" dirty="0" smtClean="0">
                <a:solidFill>
                  <a:srgbClr val="3C3C3C"/>
                </a:solidFill>
                <a:latin typeface="Times New Roman" panose="02020603050405020304" pitchFamily="18" charset="0"/>
                <a:ea typeface="Times New Roman" panose="02020603050405020304" pitchFamily="18" charset="0"/>
              </a:rPr>
              <a:t> </a:t>
            </a:r>
            <a:r>
              <a:rPr lang="en-US" sz="2000" dirty="0" err="1" smtClean="0">
                <a:solidFill>
                  <a:srgbClr val="3C3C3C"/>
                </a:solidFill>
                <a:latin typeface="Times New Roman" panose="02020603050405020304" pitchFamily="18" charset="0"/>
                <a:ea typeface="Times New Roman" panose="02020603050405020304" pitchFamily="18" charset="0"/>
              </a:rPr>
              <a:t>mỗi</a:t>
            </a:r>
            <a:r>
              <a:rPr lang="en-US" sz="2000" dirty="0" smtClean="0">
                <a:solidFill>
                  <a:srgbClr val="3C3C3C"/>
                </a:solidFill>
                <a:latin typeface="Times New Roman" panose="02020603050405020304" pitchFamily="18" charset="0"/>
                <a:ea typeface="Times New Roman" panose="02020603050405020304" pitchFamily="18" charset="0"/>
              </a:rPr>
              <a:t> </a:t>
            </a:r>
            <a:r>
              <a:rPr lang="en-US" sz="2000" dirty="0" err="1" smtClean="0">
                <a:solidFill>
                  <a:srgbClr val="3C3C3C"/>
                </a:solidFill>
                <a:latin typeface="Times New Roman" panose="02020603050405020304" pitchFamily="18" charset="0"/>
                <a:ea typeface="Times New Roman" panose="02020603050405020304" pitchFamily="18" charset="0"/>
              </a:rPr>
              <a:t>trẻ</a:t>
            </a:r>
            <a:r>
              <a:rPr lang="en-US" sz="2000" dirty="0" smtClean="0">
                <a:solidFill>
                  <a:srgbClr val="3C3C3C"/>
                </a:solidFill>
                <a:latin typeface="Times New Roman" panose="02020603050405020304" pitchFamily="18" charset="0"/>
                <a:ea typeface="Times New Roman" panose="02020603050405020304" pitchFamily="18" charset="0"/>
              </a:rPr>
              <a:t> </a:t>
            </a:r>
            <a:r>
              <a:rPr lang="en-US" sz="2000" dirty="0" err="1" smtClean="0">
                <a:solidFill>
                  <a:srgbClr val="3C3C3C"/>
                </a:solidFill>
                <a:latin typeface="Times New Roman" panose="02020603050405020304" pitchFamily="18" charset="0"/>
                <a:ea typeface="Times New Roman" panose="02020603050405020304" pitchFamily="18" charset="0"/>
              </a:rPr>
              <a:t>một</a:t>
            </a:r>
            <a:r>
              <a:rPr lang="en-US" sz="2000" dirty="0" smtClean="0">
                <a:solidFill>
                  <a:srgbClr val="3C3C3C"/>
                </a:solidFill>
                <a:latin typeface="Times New Roman" panose="02020603050405020304" pitchFamily="18" charset="0"/>
                <a:ea typeface="Times New Roman" panose="02020603050405020304" pitchFamily="18" charset="0"/>
              </a:rPr>
              <a:t> </a:t>
            </a:r>
            <a:r>
              <a:rPr lang="en-US" sz="2000" dirty="0" err="1" smtClean="0">
                <a:solidFill>
                  <a:srgbClr val="3C3C3C"/>
                </a:solidFill>
                <a:latin typeface="Times New Roman" panose="02020603050405020304" pitchFamily="18" charset="0"/>
                <a:ea typeface="Times New Roman" panose="02020603050405020304" pitchFamily="18" charset="0"/>
              </a:rPr>
              <a:t>rổ</a:t>
            </a:r>
            <a:r>
              <a:rPr lang="en-US" sz="2000" dirty="0" smtClean="0">
                <a:solidFill>
                  <a:srgbClr val="3C3C3C"/>
                </a:solidFill>
                <a:latin typeface="Times New Roman" panose="02020603050405020304" pitchFamily="18" charset="0"/>
                <a:ea typeface="Times New Roman" panose="02020603050405020304" pitchFamily="18" charset="0"/>
              </a:rPr>
              <a:t> </a:t>
            </a:r>
            <a:r>
              <a:rPr lang="en-US" sz="2000" dirty="0" err="1" smtClean="0">
                <a:solidFill>
                  <a:srgbClr val="3C3C3C"/>
                </a:solidFill>
                <a:latin typeface="Times New Roman" panose="02020603050405020304" pitchFamily="18" charset="0"/>
                <a:ea typeface="Times New Roman" panose="02020603050405020304" pitchFamily="18" charset="0"/>
              </a:rPr>
              <a:t>chữ</a:t>
            </a:r>
            <a:r>
              <a:rPr lang="en-US" sz="2000" dirty="0" smtClean="0">
                <a:solidFill>
                  <a:srgbClr val="3C3C3C"/>
                </a:solidFill>
                <a:latin typeface="Times New Roman" panose="02020603050405020304" pitchFamily="18" charset="0"/>
                <a:ea typeface="Times New Roman" panose="02020603050405020304" pitchFamily="18" charset="0"/>
              </a:rPr>
              <a:t> </a:t>
            </a:r>
            <a:r>
              <a:rPr lang="en-US" sz="2000" dirty="0" err="1" smtClean="0">
                <a:solidFill>
                  <a:srgbClr val="3C3C3C"/>
                </a:solidFill>
                <a:latin typeface="Times New Roman" panose="02020603050405020304" pitchFamily="18" charset="0"/>
                <a:ea typeface="Times New Roman" panose="02020603050405020304" pitchFamily="18" charset="0"/>
              </a:rPr>
              <a:t>cái</a:t>
            </a:r>
            <a:r>
              <a:rPr lang="en-US" sz="2000" dirty="0" smtClean="0">
                <a:solidFill>
                  <a:srgbClr val="3C3C3C"/>
                </a:solidFill>
                <a:latin typeface="Times New Roman" panose="02020603050405020304" pitchFamily="18" charset="0"/>
                <a:ea typeface="Times New Roman" panose="02020603050405020304" pitchFamily="18" charset="0"/>
              </a:rPr>
              <a:t> </a:t>
            </a:r>
            <a:r>
              <a:rPr lang="en-US" sz="2000" dirty="0" err="1" smtClean="0">
                <a:solidFill>
                  <a:srgbClr val="3C3C3C"/>
                </a:solidFill>
                <a:latin typeface="Times New Roman" panose="02020603050405020304" pitchFamily="18" charset="0"/>
                <a:ea typeface="Times New Roman" panose="02020603050405020304" pitchFamily="18" charset="0"/>
              </a:rPr>
              <a:t>i,t,c</a:t>
            </a:r>
            <a:r>
              <a:rPr lang="en-US" sz="2000" dirty="0" smtClean="0">
                <a:solidFill>
                  <a:srgbClr val="3C3C3C"/>
                </a:solidFill>
                <a:latin typeface="Times New Roman" panose="02020603050405020304" pitchFamily="18" charset="0"/>
                <a:ea typeface="Times New Roman" panose="02020603050405020304" pitchFamily="18" charset="0"/>
              </a:rPr>
              <a:t> </a:t>
            </a:r>
            <a:r>
              <a:rPr lang="vi-VN" sz="2000" dirty="0" smtClean="0">
                <a:solidFill>
                  <a:srgbClr val="3C3C3C"/>
                </a:solidFill>
                <a:latin typeface="Times New Roman" panose="02020603050405020304" pitchFamily="18" charset="0"/>
                <a:ea typeface="Times New Roman" panose="02020603050405020304" pitchFamily="18" charset="0"/>
              </a:rPr>
              <a:t> </a:t>
            </a:r>
            <a:endParaRPr lang="vi-VN" sz="2000" dirty="0">
              <a:latin typeface="Times New Roman" panose="02020603050405020304" pitchFamily="18" charset="0"/>
              <a:ea typeface="Times New Roman" panose="02020603050405020304" pitchFamily="18" charset="0"/>
            </a:endParaRPr>
          </a:p>
          <a:p>
            <a:pPr>
              <a:spcAft>
                <a:spcPts val="750"/>
              </a:spcAft>
            </a:pPr>
            <a:r>
              <a:rPr lang="vi-VN" sz="2000" dirty="0">
                <a:solidFill>
                  <a:srgbClr val="3C3C3C"/>
                </a:solidFill>
                <a:latin typeface="Times New Roman" panose="02020603050405020304" pitchFamily="18" charset="0"/>
                <a:ea typeface="Times New Roman" panose="02020603050405020304" pitchFamily="18" charset="0"/>
              </a:rPr>
              <a:t>-Lần 1: Nghe cô phát âm chữ nào thì trẻ phải tìm đúng chữ cái đó và giơ lên theo yêu cầu của cô. Mỗi lần chỉ được lấy một thẻ chữ. Ai lấy đúng sẽ được khen và ai lấy sai phải chọn lại.</a:t>
            </a:r>
            <a:endParaRPr lang="vi-VN" sz="2000" dirty="0">
              <a:latin typeface="Times New Roman" panose="02020603050405020304" pitchFamily="18" charset="0"/>
              <a:ea typeface="Times New Roman" panose="02020603050405020304" pitchFamily="18" charset="0"/>
            </a:endParaRPr>
          </a:p>
          <a:p>
            <a:pPr>
              <a:spcAft>
                <a:spcPts val="750"/>
              </a:spcAft>
            </a:pPr>
            <a:r>
              <a:rPr lang="vi-VN" sz="2000" dirty="0">
                <a:solidFill>
                  <a:srgbClr val="3C3C3C"/>
                </a:solidFill>
                <a:latin typeface="Times New Roman" panose="02020603050405020304" pitchFamily="18" charset="0"/>
                <a:ea typeface="Times New Roman" panose="02020603050405020304" pitchFamily="18" charset="0"/>
              </a:rPr>
              <a:t>-Lần 2: Cô nói cấu tạo của chữ cái cho trẻ chọn và phát âm chữ cái đó</a:t>
            </a:r>
            <a:endParaRPr lang="vi-VN"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0933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2971800" y="1828806"/>
            <a:ext cx="3733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3200">
                <a:solidFill>
                  <a:schemeClr val="tx1"/>
                </a:solidFill>
                <a:latin typeface="Arial" charset="0"/>
              </a:defRPr>
            </a:lvl2pPr>
            <a:lvl3pPr marL="1143000" indent="-228600">
              <a:spcBef>
                <a:spcPct val="20000"/>
              </a:spcBef>
              <a:buChar char="•"/>
              <a:defRPr sz="3200">
                <a:solidFill>
                  <a:schemeClr val="tx1"/>
                </a:solidFill>
                <a:latin typeface="Arial" charset="0"/>
              </a:defRPr>
            </a:lvl3pPr>
            <a:lvl4pPr marL="1600200" indent="-228600">
              <a:spcBef>
                <a:spcPct val="20000"/>
              </a:spcBef>
              <a:buChar char="•"/>
              <a:defRPr sz="3200">
                <a:solidFill>
                  <a:schemeClr val="tx1"/>
                </a:solidFill>
                <a:latin typeface="Arial" charset="0"/>
              </a:defRPr>
            </a:lvl4pPr>
            <a:lvl5pPr marL="2057400" indent="-228600">
              <a:spcBef>
                <a:spcPct val="20000"/>
              </a:spcBef>
              <a:buChar char="•"/>
              <a:defRPr sz="3200">
                <a:solidFill>
                  <a:schemeClr val="tx1"/>
                </a:solidFill>
                <a:latin typeface="Arial" charset="0"/>
              </a:defRPr>
            </a:lvl5pPr>
            <a:lvl6pPr marL="2514600" indent="-228600" eaLnBrk="0" fontAlgn="base" hangingPunct="0">
              <a:spcBef>
                <a:spcPct val="20000"/>
              </a:spcBef>
              <a:spcAft>
                <a:spcPct val="0"/>
              </a:spcAft>
              <a:buChar char="•"/>
              <a:defRPr sz="3200">
                <a:solidFill>
                  <a:schemeClr val="tx1"/>
                </a:solidFill>
                <a:latin typeface="Arial" charset="0"/>
              </a:defRPr>
            </a:lvl6pPr>
            <a:lvl7pPr marL="2971800" indent="-228600" eaLnBrk="0" fontAlgn="base" hangingPunct="0">
              <a:spcBef>
                <a:spcPct val="20000"/>
              </a:spcBef>
              <a:spcAft>
                <a:spcPct val="0"/>
              </a:spcAft>
              <a:buChar char="•"/>
              <a:defRPr sz="3200">
                <a:solidFill>
                  <a:schemeClr val="tx1"/>
                </a:solidFill>
                <a:latin typeface="Arial" charset="0"/>
              </a:defRPr>
            </a:lvl7pPr>
            <a:lvl8pPr marL="3429000" indent="-228600" eaLnBrk="0" fontAlgn="base" hangingPunct="0">
              <a:spcBef>
                <a:spcPct val="20000"/>
              </a:spcBef>
              <a:spcAft>
                <a:spcPct val="0"/>
              </a:spcAft>
              <a:buChar char="•"/>
              <a:defRPr sz="3200">
                <a:solidFill>
                  <a:schemeClr val="tx1"/>
                </a:solidFill>
                <a:latin typeface="Arial" charset="0"/>
              </a:defRPr>
            </a:lvl8pPr>
            <a:lvl9pPr marL="3886200" indent="-228600" eaLnBrk="0" fontAlgn="base" hangingPunct="0">
              <a:spcBef>
                <a:spcPct val="20000"/>
              </a:spcBef>
              <a:spcAft>
                <a:spcPct val="0"/>
              </a:spcAft>
              <a:buChar char="•"/>
              <a:defRPr sz="3200">
                <a:solidFill>
                  <a:schemeClr val="tx1"/>
                </a:solidFill>
                <a:latin typeface="Arial" charset="0"/>
              </a:defRPr>
            </a:lvl9pPr>
          </a:lstStyle>
          <a:p>
            <a:pPr eaLnBrk="1" hangingPunct="1">
              <a:spcBef>
                <a:spcPct val="50000"/>
              </a:spcBef>
              <a:buFontTx/>
              <a:buNone/>
            </a:pPr>
            <a:endParaRPr lang="vi-VN"/>
          </a:p>
        </p:txBody>
      </p:sp>
      <p:pic>
        <p:nvPicPr>
          <p:cNvPr id="32772" name="Picture 8" descr="FC393A0D6B0F44E2BDCF0A912FDC3DC5"/>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4724400"/>
            <a:ext cx="3124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11" descr="EC86B4260ABE4D00AED24191244CEFB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3"/>
            <a:ext cx="146685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12" descr="EC86B4260ABE4D00AED24191244CEFB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
            <a:ext cx="13716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 xmlns:a16="http://schemas.microsoft.com/office/drawing/2014/main" id="{28641D04-4B4F-4347-B406-A06193C0599D}"/>
              </a:ext>
            </a:extLst>
          </p:cNvPr>
          <p:cNvSpPr/>
          <p:nvPr/>
        </p:nvSpPr>
        <p:spPr>
          <a:xfrm>
            <a:off x="1181100" y="1741368"/>
            <a:ext cx="7315200" cy="3375283"/>
          </a:xfrm>
          <a:prstGeom prst="rect">
            <a:avLst/>
          </a:prstGeom>
        </p:spPr>
        <p:txBody>
          <a:bodyPr wrap="square">
            <a:spAutoFit/>
          </a:bodyPr>
          <a:lstStyle/>
          <a:p>
            <a:pPr>
              <a:spcAft>
                <a:spcPts val="750"/>
              </a:spcAft>
            </a:pPr>
            <a:r>
              <a:rPr lang="vi-VN" sz="2000" b="1" dirty="0">
                <a:solidFill>
                  <a:srgbClr val="3C3C3C"/>
                </a:solidFill>
                <a:latin typeface="Times New Roman" panose="02020603050405020304" pitchFamily="18" charset="0"/>
                <a:ea typeface="Times New Roman" panose="02020603050405020304" pitchFamily="18" charset="0"/>
              </a:rPr>
              <a:t>Trò chơi </a:t>
            </a:r>
            <a:r>
              <a:rPr lang="en-US" sz="2000" b="1" dirty="0">
                <a:solidFill>
                  <a:srgbClr val="3C3C3C"/>
                </a:solidFill>
                <a:latin typeface="Times New Roman" panose="02020603050405020304" pitchFamily="18" charset="0"/>
                <a:ea typeface="Times New Roman" panose="02020603050405020304" pitchFamily="18" charset="0"/>
              </a:rPr>
              <a:t>2</a:t>
            </a:r>
            <a:r>
              <a:rPr lang="vi-VN" sz="2000" b="1" dirty="0">
                <a:solidFill>
                  <a:srgbClr val="3C3C3C"/>
                </a:solidFill>
                <a:latin typeface="Times New Roman" panose="02020603050405020304" pitchFamily="18" charset="0"/>
                <a:ea typeface="Times New Roman" panose="02020603050405020304" pitchFamily="18" charset="0"/>
              </a:rPr>
              <a:t>: Tìm về đúng nhà</a:t>
            </a:r>
            <a:endParaRPr lang="vi-VN" sz="2000" dirty="0">
              <a:latin typeface="Times New Roman" panose="02020603050405020304" pitchFamily="18" charset="0"/>
              <a:ea typeface="Times New Roman" panose="02020603050405020304" pitchFamily="18" charset="0"/>
            </a:endParaRPr>
          </a:p>
          <a:p>
            <a:pPr>
              <a:spcAft>
                <a:spcPts val="750"/>
              </a:spcAft>
            </a:pPr>
            <a:r>
              <a:rPr lang="vi-VN" sz="2000" dirty="0">
                <a:solidFill>
                  <a:srgbClr val="3C3C3C"/>
                </a:solidFill>
                <a:latin typeface="Times New Roman" panose="02020603050405020304" pitchFamily="18" charset="0"/>
                <a:ea typeface="Times New Roman" panose="02020603050405020304" pitchFamily="18" charset="0"/>
              </a:rPr>
              <a:t>Để chơi được trò chơi này cô mời các bạn lên cất rổ đồ dùng và chọn cho mình một chữ cái mình thích.</a:t>
            </a:r>
            <a:endParaRPr lang="vi-VN" sz="2000" dirty="0">
              <a:latin typeface="Times New Roman" panose="02020603050405020304" pitchFamily="18" charset="0"/>
              <a:ea typeface="Times New Roman" panose="02020603050405020304" pitchFamily="18" charset="0"/>
            </a:endParaRPr>
          </a:p>
          <a:p>
            <a:pPr>
              <a:spcAft>
                <a:spcPts val="750"/>
              </a:spcAft>
            </a:pPr>
            <a:r>
              <a:rPr lang="vi-VN" sz="2000" dirty="0">
                <a:solidFill>
                  <a:srgbClr val="3C3C3C"/>
                </a:solidFill>
                <a:latin typeface="Times New Roman" panose="02020603050405020304" pitchFamily="18" charset="0"/>
                <a:ea typeface="Times New Roman" panose="02020603050405020304" pitchFamily="18" charset="0"/>
              </a:rPr>
              <a:t>Cô giới thiệu cách chơi luật chơi:</a:t>
            </a:r>
            <a:endParaRPr lang="vi-VN" sz="2000" dirty="0">
              <a:latin typeface="Times New Roman" panose="02020603050405020304" pitchFamily="18" charset="0"/>
              <a:ea typeface="Times New Roman" panose="02020603050405020304" pitchFamily="18" charset="0"/>
            </a:endParaRPr>
          </a:p>
          <a:p>
            <a:pPr>
              <a:spcAft>
                <a:spcPts val="750"/>
              </a:spcAft>
            </a:pPr>
            <a:r>
              <a:rPr lang="vi-VN" sz="2000" dirty="0">
                <a:solidFill>
                  <a:srgbClr val="3C3C3C"/>
                </a:solidFill>
                <a:latin typeface="Times New Roman" panose="02020603050405020304" pitchFamily="18" charset="0"/>
                <a:ea typeface="Times New Roman" panose="02020603050405020304" pitchFamily="18" charset="0"/>
              </a:rPr>
              <a:t>Cách chơi: Cô có 3 ngôi nhà mang tên chữ cái i, t, c , trẻ kết thành vòng tròn vừa đi vừa hát bài “Trời nắng trời mưa” Khi nghe hiệu lệnh mưa to rồi, trẻ phải vể đúng nhà mà có chữ cái trẻ cầm trên tay.</a:t>
            </a:r>
            <a:endParaRPr lang="vi-VN" sz="2000" dirty="0">
              <a:latin typeface="Times New Roman" panose="02020603050405020304" pitchFamily="18" charset="0"/>
              <a:ea typeface="Times New Roman" panose="02020603050405020304" pitchFamily="18" charset="0"/>
            </a:endParaRPr>
          </a:p>
          <a:p>
            <a:pPr>
              <a:spcAft>
                <a:spcPts val="750"/>
              </a:spcAft>
            </a:pPr>
            <a:r>
              <a:rPr lang="vi-VN" sz="2000" dirty="0">
                <a:solidFill>
                  <a:srgbClr val="3C3C3C"/>
                </a:solidFill>
                <a:latin typeface="Times New Roman" panose="02020603050405020304" pitchFamily="18" charset="0"/>
                <a:ea typeface="Times New Roman" panose="02020603050405020304" pitchFamily="18" charset="0"/>
              </a:rPr>
              <a:t>Luật chơi: Nếu về sai nhà thì trẻ đó phải nhảy lò cò.</a:t>
            </a:r>
            <a:endParaRPr lang="vi-VN" sz="2000" dirty="0">
              <a:latin typeface="Times New Roman" panose="02020603050405020304" pitchFamily="18" charset="0"/>
              <a:ea typeface="Times New Roman" panose="02020603050405020304" pitchFamily="18" charset="0"/>
            </a:endParaRPr>
          </a:p>
          <a:p>
            <a:pPr>
              <a:spcAft>
                <a:spcPts val="750"/>
              </a:spcAft>
            </a:pPr>
            <a:r>
              <a:rPr lang="vi-VN" sz="2000" dirty="0">
                <a:solidFill>
                  <a:srgbClr val="3C3C3C"/>
                </a:solidFill>
                <a:latin typeface="Times New Roman" panose="02020603050405020304" pitchFamily="18" charset="0"/>
                <a:ea typeface="Times New Roman" panose="02020603050405020304" pitchFamily="18" charset="0"/>
              </a:rPr>
              <a:t>- Cho trẻ chơi 2 lần (Lần 2) cho trẻ đổi thẻ chữ cái cho nhau</a:t>
            </a:r>
            <a:endParaRPr lang="vi-VN"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96215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tamtay.vn - photo - Ex ,scene ,ảnh động :) ">
            <a:extLst>
              <a:ext uri="{FF2B5EF4-FFF2-40B4-BE49-F238E27FC236}">
                <a16:creationId xmlns="" xmlns:a16="http://schemas.microsoft.com/office/drawing/2014/main" id="{29819186-D65A-4EB4-B458-A95CD68059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WordArt 3">
            <a:extLst>
              <a:ext uri="{FF2B5EF4-FFF2-40B4-BE49-F238E27FC236}">
                <a16:creationId xmlns="" xmlns:a16="http://schemas.microsoft.com/office/drawing/2014/main" id="{4C59F945-F7B9-4CBF-9A44-339F769EA94C}"/>
              </a:ext>
            </a:extLst>
          </p:cNvPr>
          <p:cNvSpPr>
            <a:spLocks noChangeArrowheads="1" noChangeShapeType="1" noTextEdit="1"/>
          </p:cNvSpPr>
          <p:nvPr/>
        </p:nvSpPr>
        <p:spPr bwMode="auto">
          <a:xfrm>
            <a:off x="838200" y="1447800"/>
            <a:ext cx="7543800" cy="14478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0" lang="vi-VN" sz="3600" b="0" i="0" u="none" strike="noStrike" kern="10" cap="none" spc="-360" normalizeH="0" baseline="0" noProof="0">
                <a:ln w="12700">
                  <a:pattFill prst="divot">
                    <a:fgClr>
                      <a:srgbClr val="2703C1"/>
                    </a:fgClr>
                    <a:bgClr>
                      <a:srgbClr val="FF0000"/>
                    </a:bgClr>
                  </a:pattFill>
                  <a:round/>
                  <a:headEnd/>
                  <a:tailEnd/>
                </a:ln>
                <a:solidFill>
                  <a:srgbClr val="33CCFF"/>
                </a:solidFill>
                <a:effectLst>
                  <a:outerShdw dist="125724" dir="18900000" algn="ctr" rotWithShape="0">
                    <a:srgbClr val="000099"/>
                  </a:outerShdw>
                </a:effectLst>
                <a:uLnTx/>
                <a:uFillTx/>
                <a:latin typeface="Times New Roman"/>
                <a:ea typeface="+mn-ea"/>
                <a:cs typeface="Times New Roman"/>
              </a:rPr>
              <a:t>Chúc các cô mạnh khỏe - hạnh phúc</a:t>
            </a:r>
          </a:p>
        </p:txBody>
      </p:sp>
      <p:sp>
        <p:nvSpPr>
          <p:cNvPr id="14340" name="WordArt 4">
            <a:extLst>
              <a:ext uri="{FF2B5EF4-FFF2-40B4-BE49-F238E27FC236}">
                <a16:creationId xmlns="" xmlns:a16="http://schemas.microsoft.com/office/drawing/2014/main" id="{FC92149C-C98C-4B5F-B385-74CB8BA03B84}"/>
              </a:ext>
            </a:extLst>
          </p:cNvPr>
          <p:cNvSpPr>
            <a:spLocks noChangeArrowheads="1" noChangeShapeType="1" noTextEdit="1"/>
          </p:cNvSpPr>
          <p:nvPr/>
        </p:nvSpPr>
        <p:spPr bwMode="auto">
          <a:xfrm>
            <a:off x="762000" y="3657600"/>
            <a:ext cx="7639050" cy="1143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20000"/>
              </a:spcBef>
              <a:spcAft>
                <a:spcPct val="0"/>
              </a:spcAft>
              <a:buClrTx/>
              <a:buSzTx/>
              <a:buFontTx/>
              <a:buChar char="•"/>
              <a:tabLst/>
              <a:defRPr/>
            </a:pPr>
            <a:r>
              <a:rPr kumimoji="0" lang="vi-VN" sz="3600" b="0" i="0" u="none" strike="noStrike" kern="10" cap="none" spc="0" normalizeH="0" baseline="0" noProof="0">
                <a:ln w="19050">
                  <a:solidFill>
                    <a:srgbClr val="CC00CC"/>
                  </a:solidFill>
                  <a:round/>
                  <a:headEnd/>
                  <a:tailEnd/>
                </a:ln>
                <a:solidFill>
                  <a:srgbClr val="0066CC"/>
                </a:solidFill>
                <a:effectLst>
                  <a:outerShdw dist="35921" dir="2700000" algn="ctr" rotWithShape="0">
                    <a:srgbClr val="990000"/>
                  </a:outerShdw>
                </a:effectLst>
                <a:uLnTx/>
                <a:uFillTx/>
                <a:latin typeface="Arial"/>
                <a:ea typeface="+mn-ea"/>
                <a:cs typeface="Arial"/>
              </a:rPr>
              <a:t>Chúc các bé chăm ngoan, học giỏi</a:t>
            </a:r>
          </a:p>
        </p:txBody>
      </p:sp>
      <p:pic>
        <p:nvPicPr>
          <p:cNvPr id="5" name="-ang C-p Nh-t - Ti-ng V- Tay.mp3">
            <a:hlinkClick r:id="" action="ppaction://media"/>
            <a:extLst>
              <a:ext uri="{FF2B5EF4-FFF2-40B4-BE49-F238E27FC236}">
                <a16:creationId xmlns="" xmlns:a16="http://schemas.microsoft.com/office/drawing/2014/main" id="{EFB2DE90-FDC0-4183-AABE-68221F6020BF}"/>
              </a:ext>
            </a:extLst>
          </p:cNvPr>
          <p:cNvPicPr>
            <a:picLocks noRot="1" noChangeAspect="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3819525" y="5334000"/>
            <a:ext cx="83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6" repeatCount="indefinite" fill="hold" grpId="0" nodeType="clickEffect">
                                  <p:stCondLst>
                                    <p:cond delay="0"/>
                                  </p:stCondLst>
                                  <p:iterate type="lt">
                                    <p:tmPct val="10000"/>
                                  </p:iterate>
                                  <p:childTnLst>
                                    <p:animClr clrSpc="hsl" dir="cw">
                                      <p:cBhvr override="childStyle">
                                        <p:cTn id="6" dur="2000" fill="hold"/>
                                        <p:tgtEl>
                                          <p:spTgt spid="101379"/>
                                        </p:tgtEl>
                                        <p:attrNameLst>
                                          <p:attrName>style.color</p:attrName>
                                        </p:attrNameLst>
                                      </p:cBhvr>
                                      <p:to>
                                        <a:srgbClr val="FF00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mph" presetSubtype="6" repeatCount="indefinite" fill="hold" grpId="0" nodeType="clickEffect">
                                  <p:stCondLst>
                                    <p:cond delay="0"/>
                                  </p:stCondLst>
                                  <p:iterate type="lt">
                                    <p:tmPct val="10000"/>
                                  </p:iterate>
                                  <p:childTnLst>
                                    <p:animClr clrSpc="hsl" dir="cw">
                                      <p:cBhvr override="childStyle">
                                        <p:cTn id="10" dur="2000" fill="hold"/>
                                        <p:tgtEl>
                                          <p:spTgt spid="14340"/>
                                        </p:tgtEl>
                                        <p:attrNameLst>
                                          <p:attrName>style.color</p:attrName>
                                        </p:attrNameLst>
                                      </p:cBhvr>
                                      <p:to>
                                        <a:srgbClr val="0099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1" presetClass="mediacall" presetSubtype="0" fill="hold" nodeType="clickEffect">
                                  <p:stCondLst>
                                    <p:cond delay="0"/>
                                  </p:stCondLst>
                                  <p:childTnLst>
                                    <p:cmd type="call" cmd="playFrom(0.0)">
                                      <p:cBhvr>
                                        <p:cTn id="15" dur="11061"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101379" grpId="0" animBg="1"/>
      <p:bldP spid="143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833CAAF9-0979-4DFE-8284-1EF3E2B67749}"/>
              </a:ext>
            </a:extLst>
          </p:cNvPr>
          <p:cNvSpPr>
            <a:spLocks noGrp="1" noChangeArrowheads="1"/>
          </p:cNvSpPr>
          <p:nvPr>
            <p:ph type="body" idx="1"/>
          </p:nvPr>
        </p:nvSpPr>
        <p:spPr>
          <a:xfrm>
            <a:off x="0" y="0"/>
            <a:ext cx="9144000" cy="6858000"/>
          </a:xfrm>
        </p:spPr>
        <p:txBody>
          <a:bodyPr/>
          <a:lstStyle/>
          <a:p>
            <a:pPr marL="812800" indent="-812800">
              <a:lnSpc>
                <a:spcPct val="80000"/>
              </a:lnSpc>
              <a:buFontTx/>
              <a:buNone/>
            </a:pPr>
            <a:endParaRPr lang="en-US" altLang="vi-VN" sz="2400" b="1"/>
          </a:p>
          <a:p>
            <a:pPr marL="812800" indent="-812800" algn="ctr">
              <a:lnSpc>
                <a:spcPct val="80000"/>
              </a:lnSpc>
              <a:buFontTx/>
              <a:buNone/>
            </a:pPr>
            <a:r>
              <a:rPr lang="en-US" altLang="vi-VN" b="1"/>
              <a:t>II: CHUẨN BỊ</a:t>
            </a:r>
          </a:p>
          <a:p>
            <a:pPr marL="812800" indent="-812800" algn="ctr">
              <a:lnSpc>
                <a:spcPct val="80000"/>
              </a:lnSpc>
              <a:buFontTx/>
              <a:buNone/>
            </a:pPr>
            <a:endParaRPr lang="en-US" altLang="vi-VN" sz="3600" b="1"/>
          </a:p>
          <a:p>
            <a:pPr marL="812800" indent="-812800" algn="ctr">
              <a:lnSpc>
                <a:spcPct val="80000"/>
              </a:lnSpc>
              <a:buFontTx/>
              <a:buNone/>
            </a:pPr>
            <a:r>
              <a:rPr lang="en-US" altLang="vi-VN" sz="3600" b="1"/>
              <a:t>1. Đồ dùng của cô</a:t>
            </a:r>
          </a:p>
          <a:p>
            <a:pPr marL="812800" indent="-812800" algn="ctr">
              <a:lnSpc>
                <a:spcPct val="80000"/>
              </a:lnSpc>
              <a:buFontTx/>
              <a:buNone/>
            </a:pPr>
            <a:r>
              <a:rPr lang="en-US" altLang="vi-VN" sz="3600"/>
              <a:t>- Bài giảng điện tử</a:t>
            </a:r>
          </a:p>
          <a:p>
            <a:pPr marL="812800" indent="-812800" algn="ctr">
              <a:lnSpc>
                <a:spcPct val="80000"/>
              </a:lnSpc>
              <a:buFontTx/>
              <a:buNone/>
            </a:pPr>
            <a:r>
              <a:rPr lang="en-US" altLang="vi-VN" sz="3600"/>
              <a:t>- Ti vi, máy tính</a:t>
            </a:r>
          </a:p>
          <a:p>
            <a:pPr marL="812800" indent="-812800" algn="ctr">
              <a:lnSpc>
                <a:spcPct val="80000"/>
              </a:lnSpc>
              <a:buFontTx/>
              <a:buNone/>
            </a:pPr>
            <a:r>
              <a:rPr lang="en-US" altLang="vi-VN" sz="3600" b="1"/>
              <a:t>2. Đồ dùng của trẻ</a:t>
            </a:r>
          </a:p>
          <a:p>
            <a:pPr marL="812800" indent="-812800" algn="ctr">
              <a:lnSpc>
                <a:spcPct val="80000"/>
              </a:lnSpc>
              <a:buFontTx/>
              <a:buNone/>
            </a:pPr>
            <a:r>
              <a:rPr lang="en-US" altLang="vi-VN" sz="3600"/>
              <a:t>- Thẻ chữ cái cho trẻ.</a:t>
            </a:r>
          </a:p>
          <a:p>
            <a:pPr marL="812800" indent="-812800" algn="ctr">
              <a:lnSpc>
                <a:spcPct val="80000"/>
              </a:lnSpc>
              <a:buFontTx/>
              <a:buNone/>
            </a:pPr>
            <a:r>
              <a:rPr lang="en-US" altLang="vi-VN" sz="3600"/>
              <a:t>- Các nét chữ rời.</a:t>
            </a:r>
          </a:p>
          <a:p>
            <a:pPr marL="812800" indent="-812800" algn="ctr">
              <a:lnSpc>
                <a:spcPct val="80000"/>
              </a:lnSpc>
              <a:buFontTx/>
              <a:buNone/>
            </a:pPr>
            <a:r>
              <a:rPr lang="en-US" altLang="vi-VN" sz="3600"/>
              <a:t>- Bảng nhóm.</a:t>
            </a:r>
          </a:p>
          <a:p>
            <a:pPr marL="812800" indent="-812800" algn="ctr">
              <a:lnSpc>
                <a:spcPct val="80000"/>
              </a:lnSpc>
              <a:buFontTx/>
              <a:buNone/>
            </a:pPr>
            <a:endParaRPr lang="en-US" altLang="vi-VN" b="1"/>
          </a:p>
          <a:p>
            <a:pPr marL="812800" indent="-812800" algn="ctr">
              <a:lnSpc>
                <a:spcPct val="80000"/>
              </a:lnSpc>
              <a:buFontTx/>
              <a:buNone/>
            </a:pPr>
            <a:r>
              <a:rPr lang="en-US" altLang="vi-VN" b="1"/>
              <a:t>III. HÌNH THỨC THỰC HIỆN</a:t>
            </a:r>
            <a:endParaRPr lang="en-US" altLang="vi-VN" sz="3600"/>
          </a:p>
          <a:p>
            <a:pPr marL="812800" indent="-812800">
              <a:lnSpc>
                <a:spcPct val="80000"/>
              </a:lnSpc>
              <a:buFontTx/>
              <a:buChar char="-"/>
            </a:pPr>
            <a:endParaRPr lang="en-US" altLang="vi-VN" sz="36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xEl>
                                              <p:pRg st="1" end="1"/>
                                            </p:txEl>
                                          </p:spTgt>
                                        </p:tgtEl>
                                        <p:attrNameLst>
                                          <p:attrName>style.visibility</p:attrName>
                                        </p:attrNameLst>
                                      </p:cBhvr>
                                      <p:to>
                                        <p:strVal val="visible"/>
                                      </p:to>
                                    </p:set>
                                    <p:animEffect transition="in" filter="circle(in)">
                                      <p:cBhvr>
                                        <p:cTn id="7" dur="500"/>
                                        <p:tgtEl>
                                          <p:spTgt spid="409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xEl>
                                              <p:pRg st="3" end="3"/>
                                            </p:txEl>
                                          </p:spTgt>
                                        </p:tgtEl>
                                        <p:attrNameLst>
                                          <p:attrName>style.visibility</p:attrName>
                                        </p:attrNameLst>
                                      </p:cBhvr>
                                      <p:to>
                                        <p:strVal val="visible"/>
                                      </p:to>
                                    </p:set>
                                    <p:animEffect transition="in" filter="fade">
                                      <p:cBhvr>
                                        <p:cTn id="12" dur="500"/>
                                        <p:tgtEl>
                                          <p:spTgt spid="4098">
                                            <p:txEl>
                                              <p:pRg st="3" end="3"/>
                                            </p:txEl>
                                          </p:spTgt>
                                        </p:tgtEl>
                                      </p:cBhvr>
                                    </p:animEffect>
                                    <p:anim calcmode="lin" valueType="num">
                                      <p:cBhvr>
                                        <p:cTn id="13" dur="500" fill="hold"/>
                                        <p:tgtEl>
                                          <p:spTgt spid="4098">
                                            <p:txEl>
                                              <p:pRg st="3" end="3"/>
                                            </p:txEl>
                                          </p:spTgt>
                                        </p:tgtEl>
                                        <p:attrNameLst>
                                          <p:attrName>ppt_x</p:attrName>
                                        </p:attrNameLst>
                                      </p:cBhvr>
                                      <p:tavLst>
                                        <p:tav tm="0">
                                          <p:val>
                                            <p:strVal val="#ppt_x"/>
                                          </p:val>
                                        </p:tav>
                                        <p:tav tm="100000">
                                          <p:val>
                                            <p:strVal val="#ppt_x"/>
                                          </p:val>
                                        </p:tav>
                                      </p:tavLst>
                                    </p:anim>
                                    <p:anim calcmode="lin" valueType="num">
                                      <p:cBhvr>
                                        <p:cTn id="14" dur="500" fill="hold"/>
                                        <p:tgtEl>
                                          <p:spTgt spid="409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nodeType="clickEffect">
                                  <p:stCondLst>
                                    <p:cond delay="0"/>
                                  </p:stCondLst>
                                  <p:childTnLst>
                                    <p:set>
                                      <p:cBhvr>
                                        <p:cTn id="18" dur="1" fill="hold">
                                          <p:stCondLst>
                                            <p:cond delay="0"/>
                                          </p:stCondLst>
                                        </p:cTn>
                                        <p:tgtEl>
                                          <p:spTgt spid="4098">
                                            <p:txEl>
                                              <p:pRg st="4" end="4"/>
                                            </p:txEl>
                                          </p:spTgt>
                                        </p:tgtEl>
                                        <p:attrNameLst>
                                          <p:attrName>style.visibility</p:attrName>
                                        </p:attrNameLst>
                                      </p:cBhvr>
                                      <p:to>
                                        <p:strVal val="visible"/>
                                      </p:to>
                                    </p:set>
                                    <p:animEffect transition="in" filter="barn(inVertical)">
                                      <p:cBhvr>
                                        <p:cTn id="19" dur="500"/>
                                        <p:tgtEl>
                                          <p:spTgt spid="4098">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4098">
                                            <p:txEl>
                                              <p:pRg st="5" end="5"/>
                                            </p:txEl>
                                          </p:spTgt>
                                        </p:tgtEl>
                                        <p:attrNameLst>
                                          <p:attrName>style.visibility</p:attrName>
                                        </p:attrNameLst>
                                      </p:cBhvr>
                                      <p:to>
                                        <p:strVal val="visible"/>
                                      </p:to>
                                    </p:set>
                                    <p:anim calcmode="lin" valueType="num">
                                      <p:cBhvr additive="base">
                                        <p:cTn id="24" dur="500" fill="hold"/>
                                        <p:tgtEl>
                                          <p:spTgt spid="4098">
                                            <p:txEl>
                                              <p:pRg st="5" end="5"/>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09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098">
                                            <p:txEl>
                                              <p:pRg st="6" end="6"/>
                                            </p:txEl>
                                          </p:spTgt>
                                        </p:tgtEl>
                                        <p:attrNameLst>
                                          <p:attrName>style.visibility</p:attrName>
                                        </p:attrNameLst>
                                      </p:cBhvr>
                                      <p:to>
                                        <p:strVal val="visible"/>
                                      </p:to>
                                    </p:set>
                                    <p:animEffect transition="in" filter="fade">
                                      <p:cBhvr>
                                        <p:cTn id="30" dur="500"/>
                                        <p:tgtEl>
                                          <p:spTgt spid="4098">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4098">
                                            <p:txEl>
                                              <p:pRg st="7" end="7"/>
                                            </p:txEl>
                                          </p:spTgt>
                                        </p:tgtEl>
                                        <p:attrNameLst>
                                          <p:attrName>style.visibility</p:attrName>
                                        </p:attrNameLst>
                                      </p:cBhvr>
                                      <p:to>
                                        <p:strVal val="visible"/>
                                      </p:to>
                                    </p:set>
                                    <p:animEffect transition="in" filter="fade">
                                      <p:cBhvr>
                                        <p:cTn id="35" dur="500"/>
                                        <p:tgtEl>
                                          <p:spTgt spid="4098">
                                            <p:txEl>
                                              <p:pRg st="7" end="7"/>
                                            </p:txEl>
                                          </p:spTgt>
                                        </p:tgtEl>
                                      </p:cBhvr>
                                    </p:animEffect>
                                    <p:anim calcmode="lin" valueType="num">
                                      <p:cBhvr>
                                        <p:cTn id="36" dur="500" fill="hold"/>
                                        <p:tgtEl>
                                          <p:spTgt spid="4098">
                                            <p:txEl>
                                              <p:pRg st="7" end="7"/>
                                            </p:txEl>
                                          </p:spTgt>
                                        </p:tgtEl>
                                        <p:attrNameLst>
                                          <p:attrName>ppt_x</p:attrName>
                                        </p:attrNameLst>
                                      </p:cBhvr>
                                      <p:tavLst>
                                        <p:tav tm="0">
                                          <p:val>
                                            <p:strVal val="#ppt_x"/>
                                          </p:val>
                                        </p:tav>
                                        <p:tav tm="100000">
                                          <p:val>
                                            <p:strVal val="#ppt_x"/>
                                          </p:val>
                                        </p:tav>
                                      </p:tavLst>
                                    </p:anim>
                                    <p:anim calcmode="lin" valueType="num">
                                      <p:cBhvr>
                                        <p:cTn id="37" dur="500" fill="hold"/>
                                        <p:tgtEl>
                                          <p:spTgt spid="409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nodeType="clickEffect">
                                  <p:stCondLst>
                                    <p:cond delay="0"/>
                                  </p:stCondLst>
                                  <p:childTnLst>
                                    <p:set>
                                      <p:cBhvr>
                                        <p:cTn id="41" dur="1" fill="hold">
                                          <p:stCondLst>
                                            <p:cond delay="0"/>
                                          </p:stCondLst>
                                        </p:cTn>
                                        <p:tgtEl>
                                          <p:spTgt spid="4098">
                                            <p:txEl>
                                              <p:pRg st="8" end="8"/>
                                            </p:txEl>
                                          </p:spTgt>
                                        </p:tgtEl>
                                        <p:attrNameLst>
                                          <p:attrName>style.visibility</p:attrName>
                                        </p:attrNameLst>
                                      </p:cBhvr>
                                      <p:to>
                                        <p:strVal val="visible"/>
                                      </p:to>
                                    </p:set>
                                    <p:animEffect transition="in" filter="barn(inVertical)">
                                      <p:cBhvr>
                                        <p:cTn id="42" dur="500"/>
                                        <p:tgtEl>
                                          <p:spTgt spid="4098">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nodeType="clickEffect">
                                  <p:stCondLst>
                                    <p:cond delay="0"/>
                                  </p:stCondLst>
                                  <p:childTnLst>
                                    <p:set>
                                      <p:cBhvr>
                                        <p:cTn id="46" dur="1" fill="hold">
                                          <p:stCondLst>
                                            <p:cond delay="0"/>
                                          </p:stCondLst>
                                        </p:cTn>
                                        <p:tgtEl>
                                          <p:spTgt spid="4098">
                                            <p:txEl>
                                              <p:pRg st="9" end="9"/>
                                            </p:txEl>
                                          </p:spTgt>
                                        </p:tgtEl>
                                        <p:attrNameLst>
                                          <p:attrName>style.visibility</p:attrName>
                                        </p:attrNameLst>
                                      </p:cBhvr>
                                      <p:to>
                                        <p:strVal val="visible"/>
                                      </p:to>
                                    </p:set>
                                    <p:animEffect transition="in" filter="wipe(down)">
                                      <p:cBhvr>
                                        <p:cTn id="47" dur="500"/>
                                        <p:tgtEl>
                                          <p:spTgt spid="4098">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nodeType="clickEffect">
                                  <p:stCondLst>
                                    <p:cond delay="0"/>
                                  </p:stCondLst>
                                  <p:childTnLst>
                                    <p:set>
                                      <p:cBhvr>
                                        <p:cTn id="51" dur="1" fill="hold">
                                          <p:stCondLst>
                                            <p:cond delay="0"/>
                                          </p:stCondLst>
                                        </p:cTn>
                                        <p:tgtEl>
                                          <p:spTgt spid="4098">
                                            <p:txEl>
                                              <p:pRg st="11" end="11"/>
                                            </p:txEl>
                                          </p:spTgt>
                                        </p:tgtEl>
                                        <p:attrNameLst>
                                          <p:attrName>style.visibility</p:attrName>
                                        </p:attrNameLst>
                                      </p:cBhvr>
                                      <p:to>
                                        <p:strVal val="visible"/>
                                      </p:to>
                                    </p:set>
                                    <p:animEffect transition="in" filter="wipe(down)">
                                      <p:cBhvr>
                                        <p:cTn id="52" dur="500"/>
                                        <p:tgtEl>
                                          <p:spTgt spid="409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p:cNvSpPr/>
          <p:nvPr/>
        </p:nvSpPr>
        <p:spPr>
          <a:xfrm>
            <a:off x="2281825" y="1600206"/>
            <a:ext cx="5410200" cy="2616101"/>
          </a:xfrm>
          <a:prstGeom prst="rect">
            <a:avLst/>
          </a:prstGeom>
        </p:spPr>
        <p:txBody>
          <a:bodyPr wrap="square">
            <a:spAutoFit/>
          </a:bodyPr>
          <a:lstStyle/>
          <a:p>
            <a:r>
              <a:rPr lang="en-US" sz="3200">
                <a:latin typeface="+mj-lt"/>
              </a:rPr>
              <a:t>“Ai dạy bé hát</a:t>
            </a:r>
          </a:p>
          <a:p>
            <a:r>
              <a:rPr lang="en-US" sz="3200">
                <a:latin typeface="+mj-lt"/>
              </a:rPr>
              <a:t>Chải tóc hàng ngày</a:t>
            </a:r>
          </a:p>
          <a:p>
            <a:r>
              <a:rPr lang="en-US" sz="3200">
                <a:latin typeface="+mj-lt"/>
              </a:rPr>
              <a:t>Ai kể chuyện hay</a:t>
            </a:r>
          </a:p>
          <a:p>
            <a:r>
              <a:rPr lang="en-US" sz="3200">
                <a:latin typeface="+mj-lt"/>
              </a:rPr>
              <a:t>Khuyên bé đừng khóc”</a:t>
            </a:r>
          </a:p>
          <a:p>
            <a:r>
              <a:rPr lang="en-US">
                <a:latin typeface="+mj-lt"/>
              </a:rPr>
              <a:t>                                  </a:t>
            </a:r>
          </a:p>
          <a:p>
            <a:r>
              <a:rPr lang="en-US">
                <a:latin typeface="+mj-lt"/>
              </a:rPr>
              <a:t>                                                  Đố bé đó là ai?</a:t>
            </a:r>
          </a:p>
        </p:txBody>
      </p:sp>
    </p:spTree>
    <p:extLst>
      <p:ext uri="{BB962C8B-B14F-4D97-AF65-F5344CB8AC3E}">
        <p14:creationId xmlns:p14="http://schemas.microsoft.com/office/powerpoint/2010/main" val="1784012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Box 4"/>
          <p:cNvSpPr txBox="1">
            <a:spLocks noChangeArrowheads="1"/>
          </p:cNvSpPr>
          <p:nvPr/>
        </p:nvSpPr>
        <p:spPr bwMode="auto">
          <a:xfrm>
            <a:off x="2286000" y="5534034"/>
            <a:ext cx="44958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i="1">
                <a:solidFill>
                  <a:schemeClr val="tx1"/>
                </a:solidFill>
                <a:latin typeface=".VnArial" pitchFamily="34" charset="0"/>
              </a:defRPr>
            </a:lvl1pPr>
            <a:lvl2pPr marL="742950" indent="-285750" eaLnBrk="0" hangingPunct="0">
              <a:defRPr sz="2000" i="1">
                <a:solidFill>
                  <a:schemeClr val="tx1"/>
                </a:solidFill>
                <a:latin typeface=".VnArial" pitchFamily="34" charset="0"/>
              </a:defRPr>
            </a:lvl2pPr>
            <a:lvl3pPr marL="1143000" indent="-228600" eaLnBrk="0" hangingPunct="0">
              <a:defRPr sz="2000" i="1">
                <a:solidFill>
                  <a:schemeClr val="tx1"/>
                </a:solidFill>
                <a:latin typeface=".VnArial" pitchFamily="34" charset="0"/>
              </a:defRPr>
            </a:lvl3pPr>
            <a:lvl4pPr marL="1600200" indent="-228600" eaLnBrk="0" hangingPunct="0">
              <a:defRPr sz="2000" i="1">
                <a:solidFill>
                  <a:schemeClr val="tx1"/>
                </a:solidFill>
                <a:latin typeface=".VnArial" pitchFamily="34" charset="0"/>
              </a:defRPr>
            </a:lvl4pPr>
            <a:lvl5pPr marL="2057400" indent="-228600" eaLnBrk="0" hangingPunct="0">
              <a:defRPr sz="2000" i="1">
                <a:solidFill>
                  <a:schemeClr val="tx1"/>
                </a:solidFill>
                <a:latin typeface=".VnArial" pitchFamily="34" charset="0"/>
              </a:defRPr>
            </a:lvl5pPr>
            <a:lvl6pPr marL="2514600" indent="-228600" eaLnBrk="0" fontAlgn="base" hangingPunct="0">
              <a:spcBef>
                <a:spcPct val="0"/>
              </a:spcBef>
              <a:spcAft>
                <a:spcPct val="0"/>
              </a:spcAft>
              <a:defRPr sz="2000" i="1">
                <a:solidFill>
                  <a:schemeClr val="tx1"/>
                </a:solidFill>
                <a:latin typeface=".VnArial" pitchFamily="34" charset="0"/>
              </a:defRPr>
            </a:lvl6pPr>
            <a:lvl7pPr marL="2971800" indent="-228600" eaLnBrk="0" fontAlgn="base" hangingPunct="0">
              <a:spcBef>
                <a:spcPct val="0"/>
              </a:spcBef>
              <a:spcAft>
                <a:spcPct val="0"/>
              </a:spcAft>
              <a:defRPr sz="2000" i="1">
                <a:solidFill>
                  <a:schemeClr val="tx1"/>
                </a:solidFill>
                <a:latin typeface=".VnArial" pitchFamily="34" charset="0"/>
              </a:defRPr>
            </a:lvl7pPr>
            <a:lvl8pPr marL="3429000" indent="-228600" eaLnBrk="0" fontAlgn="base" hangingPunct="0">
              <a:spcBef>
                <a:spcPct val="0"/>
              </a:spcBef>
              <a:spcAft>
                <a:spcPct val="0"/>
              </a:spcAft>
              <a:defRPr sz="2000" i="1">
                <a:solidFill>
                  <a:schemeClr val="tx1"/>
                </a:solidFill>
                <a:latin typeface=".VnArial" pitchFamily="34" charset="0"/>
              </a:defRPr>
            </a:lvl8pPr>
            <a:lvl9pPr marL="3886200" indent="-228600" eaLnBrk="0" fontAlgn="base" hangingPunct="0">
              <a:spcBef>
                <a:spcPct val="0"/>
              </a:spcBef>
              <a:spcAft>
                <a:spcPct val="0"/>
              </a:spcAft>
              <a:defRPr sz="2000" i="1">
                <a:solidFill>
                  <a:schemeClr val="tx1"/>
                </a:solidFill>
                <a:latin typeface=".VnArial" pitchFamily="34" charset="0"/>
              </a:defRPr>
            </a:lvl9pPr>
          </a:lstStyle>
          <a:p>
            <a:pPr eaLnBrk="1" hangingPunct="1"/>
            <a:r>
              <a:rPr lang="en-US" sz="8000" b="1" i="0">
                <a:latin typeface="VNI-Avo" pitchFamily="2" charset="0"/>
              </a:rPr>
              <a:t>C</a:t>
            </a:r>
            <a:r>
              <a:rPr lang="en-US" sz="8000" b="1" i="0">
                <a:solidFill>
                  <a:srgbClr val="00B0F0"/>
                </a:solidFill>
                <a:latin typeface="VNI-Avo" pitchFamily="2" charset="0"/>
              </a:rPr>
              <a:t>oâ</a:t>
            </a:r>
            <a:r>
              <a:rPr lang="en-US" sz="8000" b="1" i="0">
                <a:latin typeface="VNI-Avo" pitchFamily="2" charset="0"/>
              </a:rPr>
              <a:t> g</a:t>
            </a:r>
            <a:r>
              <a:rPr lang="en-US" sz="8000" b="1" i="0">
                <a:solidFill>
                  <a:srgbClr val="FF0000"/>
                </a:solidFill>
                <a:latin typeface="VNI-Avo" pitchFamily="2" charset="0"/>
              </a:rPr>
              <a:t>i</a:t>
            </a:r>
            <a:r>
              <a:rPr lang="en-US" sz="8000" b="1" i="0">
                <a:solidFill>
                  <a:srgbClr val="00B050"/>
                </a:solidFill>
                <a:latin typeface="VNI-Avo" pitchFamily="2" charset="0"/>
              </a:rPr>
              <a:t>aù</a:t>
            </a:r>
            <a:r>
              <a:rPr lang="en-US" sz="8000" b="1" i="0">
                <a:solidFill>
                  <a:srgbClr val="C00000"/>
                </a:solidFill>
                <a:latin typeface="VNI-Avo" pitchFamily="2" charset="0"/>
              </a:rPr>
              <a:t>o</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334000"/>
          </a:xfrm>
          <a:prstGeom prst="rect">
            <a:avLst/>
          </a:prstGeom>
        </p:spPr>
      </p:pic>
    </p:spTree>
    <p:extLst>
      <p:ext uri="{BB962C8B-B14F-4D97-AF65-F5344CB8AC3E}">
        <p14:creationId xmlns:p14="http://schemas.microsoft.com/office/powerpoint/2010/main" val="215071423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4657" y="457207"/>
            <a:ext cx="1431802" cy="5478423"/>
          </a:xfrm>
          <a:prstGeom prst="rect">
            <a:avLst/>
          </a:prstGeom>
        </p:spPr>
        <p:txBody>
          <a:bodyPr wrap="none">
            <a:spAutoFit/>
          </a:bodyPr>
          <a:lstStyle/>
          <a:p>
            <a:pPr>
              <a:spcBef>
                <a:spcPct val="50000"/>
              </a:spcBef>
            </a:pPr>
            <a:r>
              <a:rPr lang="en-US" sz="35000" b="1">
                <a:solidFill>
                  <a:srgbClr val="FF0000"/>
                </a:solidFill>
                <a:latin typeface=".VnAvant" pitchFamily="34" charset="0"/>
              </a:rPr>
              <a:t>i</a:t>
            </a:r>
          </a:p>
        </p:txBody>
      </p:sp>
    </p:spTree>
    <p:extLst>
      <p:ext uri="{BB962C8B-B14F-4D97-AF65-F5344CB8AC3E}">
        <p14:creationId xmlns:p14="http://schemas.microsoft.com/office/powerpoint/2010/main" val="44238432"/>
      </p:ext>
    </p:extLst>
  </p:cSld>
  <p:clrMapOvr>
    <a:masterClrMapping/>
  </p:clrMapOvr>
  <p:transition>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4114800" y="2133600"/>
            <a:ext cx="914400" cy="3962400"/>
          </a:xfrm>
          <a:prstGeom prst="rect">
            <a:avLst/>
          </a:prstGeom>
          <a:solidFill>
            <a:srgbClr val="FF0000"/>
          </a:solidFill>
          <a:ln w="9525">
            <a:solidFill>
              <a:srgbClr val="FF3300"/>
            </a:solidFill>
            <a:miter lim="800000"/>
            <a:headEnd/>
            <a:tailEnd/>
          </a:ln>
        </p:spPr>
        <p:txBody>
          <a:bodyPr wrap="none" anchor="ctr"/>
          <a:lstStyle/>
          <a:p>
            <a:endParaRPr lang="en-US"/>
          </a:p>
        </p:txBody>
      </p:sp>
      <p:sp>
        <p:nvSpPr>
          <p:cNvPr id="92163" name="Rectangle 3"/>
          <p:cNvSpPr>
            <a:spLocks noChangeArrowheads="1"/>
          </p:cNvSpPr>
          <p:nvPr/>
        </p:nvSpPr>
        <p:spPr bwMode="auto">
          <a:xfrm>
            <a:off x="4114800" y="914400"/>
            <a:ext cx="914400" cy="762000"/>
          </a:xfrm>
          <a:prstGeom prst="rect">
            <a:avLst/>
          </a:prstGeom>
          <a:solidFill>
            <a:srgbClr val="FF0000"/>
          </a:solidFill>
          <a:ln w="9525">
            <a:solidFill>
              <a:srgbClr val="FF3300"/>
            </a:solidFill>
            <a:miter lim="800000"/>
            <a:headEnd/>
            <a:tailEnd/>
          </a:ln>
        </p:spPr>
        <p:txBody>
          <a:bodyPr wrap="none" anchor="ctr"/>
          <a:lstStyle/>
          <a:p>
            <a:endParaRPr lang="en-US"/>
          </a:p>
        </p:txBody>
      </p:sp>
    </p:spTree>
    <p:extLst>
      <p:ext uri="{BB962C8B-B14F-4D97-AF65-F5344CB8AC3E}">
        <p14:creationId xmlns:p14="http://schemas.microsoft.com/office/powerpoint/2010/main" val="293592152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2162"/>
                                        </p:tgtEl>
                                        <p:attrNameLst>
                                          <p:attrName>style.visibility</p:attrName>
                                        </p:attrNameLst>
                                      </p:cBhvr>
                                      <p:to>
                                        <p:strVal val="visible"/>
                                      </p:to>
                                    </p:set>
                                    <p:animEffect transition="in" filter="box(in)">
                                      <p:cBhvr>
                                        <p:cTn id="7" dur="500"/>
                                        <p:tgtEl>
                                          <p:spTgt spid="921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63"/>
                                        </p:tgtEl>
                                        <p:attrNameLst>
                                          <p:attrName>style.visibility</p:attrName>
                                        </p:attrNameLst>
                                      </p:cBhvr>
                                      <p:to>
                                        <p:strVal val="visible"/>
                                      </p:to>
                                    </p:set>
                                    <p:animEffect transition="in" filter="fade">
                                      <p:cBhvr>
                                        <p:cTn id="12" dur="2000"/>
                                        <p:tgtEl>
                                          <p:spTgt spid="9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2" grpId="0" animBg="1"/>
      <p:bldP spid="9216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038601" y="1600200"/>
            <a:ext cx="1075936" cy="3939540"/>
          </a:xfrm>
          <a:prstGeom prst="rect">
            <a:avLst/>
          </a:prstGeom>
        </p:spPr>
        <p:txBody>
          <a:bodyPr wrap="none">
            <a:spAutoFit/>
          </a:bodyPr>
          <a:lstStyle/>
          <a:p>
            <a:pPr>
              <a:spcBef>
                <a:spcPct val="50000"/>
              </a:spcBef>
            </a:pPr>
            <a:r>
              <a:rPr lang="en-US" sz="25000" b="1" dirty="0">
                <a:solidFill>
                  <a:srgbClr val="FF0000"/>
                </a:solidFill>
                <a:latin typeface=".VnAvant" pitchFamily="34" charset="0"/>
              </a:rPr>
              <a:t>i</a:t>
            </a:r>
          </a:p>
        </p:txBody>
      </p:sp>
      <p:sp>
        <p:nvSpPr>
          <p:cNvPr id="11" name="Rectangle 10"/>
          <p:cNvSpPr/>
          <p:nvPr/>
        </p:nvSpPr>
        <p:spPr>
          <a:xfrm>
            <a:off x="2124064" y="585396"/>
            <a:ext cx="1609736" cy="6247864"/>
          </a:xfrm>
          <a:prstGeom prst="rect">
            <a:avLst/>
          </a:prstGeom>
        </p:spPr>
        <p:txBody>
          <a:bodyPr wrap="none">
            <a:spAutoFit/>
          </a:bodyPr>
          <a:lstStyle/>
          <a:p>
            <a:pPr>
              <a:spcBef>
                <a:spcPct val="50000"/>
              </a:spcBef>
            </a:pPr>
            <a:r>
              <a:rPr lang="en-US" sz="40000" b="1" dirty="0">
                <a:solidFill>
                  <a:srgbClr val="FF0000"/>
                </a:solidFill>
                <a:latin typeface=".VnAvant" pitchFamily="34" charset="0"/>
              </a:rPr>
              <a:t>I</a:t>
            </a:r>
          </a:p>
        </p:txBody>
      </p:sp>
      <p:pic>
        <p:nvPicPr>
          <p:cNvPr id="2053" name="Picture 5" descr="C:\Users\Administrator\Desktop\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371600"/>
            <a:ext cx="28194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21524"/>
      </p:ext>
    </p:extLst>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PTIX">
            <a:extLst>
              <a:ext uri="{FF2B5EF4-FFF2-40B4-BE49-F238E27FC236}">
                <a16:creationId xmlns="" xmlns:a16="http://schemas.microsoft.com/office/drawing/2014/main" id="{D5CC6011-0573-441C-97CC-05AF03900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52400"/>
            <a:ext cx="9753600" cy="7315200"/>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6">
            <a:extLst>
              <a:ext uri="{FF2B5EF4-FFF2-40B4-BE49-F238E27FC236}">
                <a16:creationId xmlns="" xmlns:a16="http://schemas.microsoft.com/office/drawing/2014/main" id="{3161DE84-4B89-403C-A84A-451F34204410}"/>
              </a:ext>
            </a:extLst>
          </p:cNvPr>
          <p:cNvSpPr txBox="1">
            <a:spLocks noChangeArrowheads="1"/>
          </p:cNvSpPr>
          <p:nvPr/>
        </p:nvSpPr>
        <p:spPr bwMode="auto">
          <a:xfrm>
            <a:off x="1497012" y="2967335"/>
            <a:ext cx="6313488" cy="2519064"/>
          </a:xfrm>
          <a:prstGeom prst="rect">
            <a:avLst/>
          </a:prstGeom>
          <a:noFill/>
          <a:ln>
            <a:noFill/>
          </a:ln>
        </p:spPr>
        <p:txBody>
          <a:bodyPr spcFirstLastPara="1">
            <a:prstTxWarp prst="textArchUp">
              <a:avLst>
                <a:gd name="adj" fmla="val 5834635"/>
              </a:avLst>
            </a:prstTxWarp>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algn="ctr" eaLnBrk="0" fontAlgn="base" hangingPunct="0">
              <a:spcBef>
                <a:spcPct val="20000"/>
              </a:spcBef>
              <a:spcAft>
                <a:spcPct val="0"/>
              </a:spcAft>
              <a:buChar char="•"/>
              <a:defRPr sz="3200">
                <a:solidFill>
                  <a:schemeClr val="tx1"/>
                </a:solidFill>
                <a:latin typeface="Arial" charset="0"/>
              </a:defRPr>
            </a:lvl6pPr>
            <a:lvl7pPr marL="2971800" indent="-228600" algn="ctr" eaLnBrk="0" fontAlgn="base" hangingPunct="0">
              <a:spcBef>
                <a:spcPct val="20000"/>
              </a:spcBef>
              <a:spcAft>
                <a:spcPct val="0"/>
              </a:spcAft>
              <a:buChar char="•"/>
              <a:defRPr sz="3200">
                <a:solidFill>
                  <a:schemeClr val="tx1"/>
                </a:solidFill>
                <a:latin typeface="Arial" charset="0"/>
              </a:defRPr>
            </a:lvl7pPr>
            <a:lvl8pPr marL="3429000" indent="-228600" algn="ctr" eaLnBrk="0" fontAlgn="base" hangingPunct="0">
              <a:spcBef>
                <a:spcPct val="20000"/>
              </a:spcBef>
              <a:spcAft>
                <a:spcPct val="0"/>
              </a:spcAft>
              <a:buChar char="•"/>
              <a:defRPr sz="3200">
                <a:solidFill>
                  <a:schemeClr val="tx1"/>
                </a:solidFill>
                <a:latin typeface="Arial" charset="0"/>
              </a:defRPr>
            </a:lvl8pPr>
            <a:lvl9pPr marL="3886200" indent="-228600" algn="ctr" eaLnBrk="0" fontAlgn="base" hangingPunct="0">
              <a:spcBef>
                <a:spcPct val="20000"/>
              </a:spcBef>
              <a:spcAft>
                <a:spcPct val="0"/>
              </a:spcAft>
              <a:buChar char="•"/>
              <a:defRPr sz="3200">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6000" b="1" i="0" u="none" strike="noStrike" kern="1200" cap="none" spc="0" normalizeH="0" baseline="0" noProof="0">
                <a:ln>
                  <a:noFill/>
                </a:ln>
                <a:solidFill>
                  <a:srgbClr val="6666FF"/>
                </a:solidFill>
                <a:effectLst/>
                <a:uLnTx/>
                <a:uFillTx/>
                <a:latin typeface="Times New Roman" pitchFamily="18" charset="0"/>
                <a:ea typeface="+mn-ea"/>
                <a:cs typeface="Times New Roman" pitchFamily="18" charset="0"/>
              </a:rPr>
              <a:t>Làm quen chữ t</a:t>
            </a:r>
            <a:endParaRPr kumimoji="0" lang="en-US" sz="6000" b="1" i="0" u="none" strike="noStrike" kern="1200" cap="none" spc="0" normalizeH="0" baseline="0" noProof="0">
              <a:ln>
                <a:noFill/>
              </a:ln>
              <a:solidFill>
                <a:srgbClr val="6666FF"/>
              </a:solidFill>
              <a:effectLst/>
              <a:uLnTx/>
              <a:uFillTx/>
              <a:latin typeface=".VnAvant" pitchFamily="34" charset="0"/>
              <a:ea typeface="+mn-ea"/>
              <a:cs typeface="Times New Roman" pitchFamily="18" charset="0"/>
            </a:endParaRPr>
          </a:p>
        </p:txBody>
      </p:sp>
      <p:pic>
        <p:nvPicPr>
          <p:cNvPr id="12292" name="Picture 14" descr="Firewrk5">
            <a:extLst>
              <a:ext uri="{FF2B5EF4-FFF2-40B4-BE49-F238E27FC236}">
                <a16:creationId xmlns="" xmlns:a16="http://schemas.microsoft.com/office/drawing/2014/main" id="{0A36412C-409A-49D2-9569-ED34BBE8F7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752600" y="40386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8" descr="Firewrk5">
            <a:extLst>
              <a:ext uri="{FF2B5EF4-FFF2-40B4-BE49-F238E27FC236}">
                <a16:creationId xmlns="" xmlns:a16="http://schemas.microsoft.com/office/drawing/2014/main" id="{5F48AB09-75AC-43CD-BF6C-B796050FA3C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819400" y="5811839"/>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9" descr="Firewrk5">
            <a:extLst>
              <a:ext uri="{FF2B5EF4-FFF2-40B4-BE49-F238E27FC236}">
                <a16:creationId xmlns="" xmlns:a16="http://schemas.microsoft.com/office/drawing/2014/main" id="{3D497485-AAA9-4F1E-874E-B95A77F06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810500" y="3498851"/>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31" descr="Firewrk5">
            <a:extLst>
              <a:ext uri="{FF2B5EF4-FFF2-40B4-BE49-F238E27FC236}">
                <a16:creationId xmlns="" xmlns:a16="http://schemas.microsoft.com/office/drawing/2014/main" id="{5C5F7C45-A4F6-4D50-A18C-123BF65F4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181475" y="9779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32" descr="Firewrk5">
            <a:extLst>
              <a:ext uri="{FF2B5EF4-FFF2-40B4-BE49-F238E27FC236}">
                <a16:creationId xmlns="" xmlns:a16="http://schemas.microsoft.com/office/drawing/2014/main" id="{C17C982C-9396-4CEA-A7AA-39B359AAA5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57200" y="54864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28" descr="Firewrk5">
            <a:extLst>
              <a:ext uri="{FF2B5EF4-FFF2-40B4-BE49-F238E27FC236}">
                <a16:creationId xmlns="" xmlns:a16="http://schemas.microsoft.com/office/drawing/2014/main" id="{B18C1952-36DA-41A8-95E8-8C051A3EA1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189788" y="12319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28" descr="Firewrk5">
            <a:extLst>
              <a:ext uri="{FF2B5EF4-FFF2-40B4-BE49-F238E27FC236}">
                <a16:creationId xmlns="" xmlns:a16="http://schemas.microsoft.com/office/drawing/2014/main" id="{B056C28C-BE0F-48A0-9BA3-4AFF60D05C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95400" y="762000"/>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28" descr="Firewrk5">
            <a:extLst>
              <a:ext uri="{FF2B5EF4-FFF2-40B4-BE49-F238E27FC236}">
                <a16:creationId xmlns="" xmlns:a16="http://schemas.microsoft.com/office/drawing/2014/main" id="{3003B572-3616-41A7-8707-F0F66153C3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829175" y="3930651"/>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28" descr="Firewrk5">
            <a:extLst>
              <a:ext uri="{FF2B5EF4-FFF2-40B4-BE49-F238E27FC236}">
                <a16:creationId xmlns="" xmlns:a16="http://schemas.microsoft.com/office/drawing/2014/main" id="{AE96B5A1-1FE2-4851-B650-CADE7380C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400800" y="5807075"/>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 xmlns:a16="http://schemas.microsoft.com/office/drawing/2014/main" id="{59DFE4C4-8A5F-4375-AE55-71ECBE3F25D0}"/>
              </a:ext>
            </a:extLst>
          </p:cNvPr>
          <p:cNvSpPr/>
          <p:nvPr/>
        </p:nvSpPr>
        <p:spPr>
          <a:xfrm>
            <a:off x="4358648" y="2967039"/>
            <a:ext cx="426719"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20000"/>
              </a:spcBef>
              <a:spcAft>
                <a:spcPct val="0"/>
              </a:spcAft>
              <a:buClrTx/>
              <a:buSzTx/>
              <a:buFontTx/>
              <a:buChar char="•"/>
              <a:tabLst/>
              <a:defRPr/>
            </a:pPr>
            <a:endParaRPr kumimoji="0" lang="en-US" sz="5400" b="1" i="0" u="none" strike="noStrike" kern="1200" cap="none" spc="0" normalizeH="0" baseline="0" noProof="0">
              <a:ln w="11430"/>
              <a:gradFill>
                <a:gsLst>
                  <a:gs pos="0">
                    <a:srgbClr val="2D2D8A">
                      <a:tint val="90000"/>
                      <a:satMod val="120000"/>
                    </a:srgbClr>
                  </a:gs>
                  <a:gs pos="25000">
                    <a:srgbClr val="2D2D8A">
                      <a:tint val="93000"/>
                      <a:satMod val="120000"/>
                    </a:srgbClr>
                  </a:gs>
                  <a:gs pos="50000">
                    <a:srgbClr val="2D2D8A">
                      <a:shade val="89000"/>
                      <a:satMod val="110000"/>
                    </a:srgbClr>
                  </a:gs>
                  <a:gs pos="75000">
                    <a:srgbClr val="2D2D8A">
                      <a:tint val="93000"/>
                      <a:satMod val="120000"/>
                    </a:srgbClr>
                  </a:gs>
                  <a:gs pos="100000">
                    <a:srgbClr val="2D2D8A">
                      <a:tint val="90000"/>
                      <a:satMod val="120000"/>
                    </a:srgbClr>
                  </a:gs>
                </a:gsLst>
                <a:lin ang="5400000"/>
              </a:gradFill>
              <a:effectLst>
                <a:outerShdw blurRad="80000" dist="40000" dir="5040000" algn="tl">
                  <a:srgbClr val="000000">
                    <a:alpha val="30000"/>
                  </a:srgbClr>
                </a:outerShdw>
              </a:effectLst>
              <a:uLnTx/>
              <a:uFillTx/>
              <a:latin typeface="Arial"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532</Words>
  <Application>Microsoft Office PowerPoint</Application>
  <PresentationFormat>On-screen Show (4:3)</PresentationFormat>
  <Paragraphs>73</Paragraphs>
  <Slides>23</Slides>
  <Notes>0</Notes>
  <HiddenSlides>0</HiddenSlides>
  <MMClips>1</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23</vt:i4>
      </vt:variant>
    </vt:vector>
  </HeadingPairs>
  <TitlesOfParts>
    <vt:vector size="30" baseType="lpstr">
      <vt:lpstr>Office Theme</vt:lpstr>
      <vt:lpstr>Default Design</vt:lpstr>
      <vt:lpstr>1_Default Design</vt:lpstr>
      <vt:lpstr>2_Default Design</vt:lpstr>
      <vt:lpstr>1_Office Theme</vt:lpstr>
      <vt:lpstr>2_Office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minhtuan6990@gmail.com / 01686898975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MINH TUAN</dc:creator>
  <cp:lastModifiedBy>Admin</cp:lastModifiedBy>
  <cp:revision>26</cp:revision>
  <dcterms:created xsi:type="dcterms:W3CDTF">2021-11-24T11:58:57Z</dcterms:created>
  <dcterms:modified xsi:type="dcterms:W3CDTF">2023-12-04T08:36:08Z</dcterms:modified>
</cp:coreProperties>
</file>