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5" r:id="rId1"/>
  </p:sldMasterIdLst>
  <p:sldIdLst>
    <p:sldId id="256" r:id="rId2"/>
    <p:sldId id="257" r:id="rId3"/>
    <p:sldId id="265" r:id="rId4"/>
    <p:sldId id="266" r:id="rId5"/>
    <p:sldId id="258" r:id="rId6"/>
    <p:sldId id="263" r:id="rId7"/>
    <p:sldId id="259" r:id="rId8"/>
    <p:sldId id="260" r:id="rId9"/>
    <p:sldId id="261" r:id="rId10"/>
    <p:sldId id="262" r:id="rId11"/>
    <p:sldId id="264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D3A1A-7A40-4462-BC81-657F2EB592D3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7453-81A3-4CE5-9E48-A66DC3FB4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195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D3A1A-7A40-4462-BC81-657F2EB592D3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7453-81A3-4CE5-9E48-A66DC3FB4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95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D3A1A-7A40-4462-BC81-657F2EB592D3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7453-81A3-4CE5-9E48-A66DC3FB4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82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D3A1A-7A40-4462-BC81-657F2EB592D3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7453-81A3-4CE5-9E48-A66DC3FB47E0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85634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D3A1A-7A40-4462-BC81-657F2EB592D3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7453-81A3-4CE5-9E48-A66DC3FB4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425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D3A1A-7A40-4462-BC81-657F2EB592D3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7453-81A3-4CE5-9E48-A66DC3FB4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154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D3A1A-7A40-4462-BC81-657F2EB592D3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7453-81A3-4CE5-9E48-A66DC3FB4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380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D3A1A-7A40-4462-BC81-657F2EB592D3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7453-81A3-4CE5-9E48-A66DC3FB4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0705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D3A1A-7A40-4462-BC81-657F2EB592D3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7453-81A3-4CE5-9E48-A66DC3FB4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857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D3A1A-7A40-4462-BC81-657F2EB592D3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7453-81A3-4CE5-9E48-A66DC3FB4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163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D3A1A-7A40-4462-BC81-657F2EB592D3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7453-81A3-4CE5-9E48-A66DC3FB4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529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D3A1A-7A40-4462-BC81-657F2EB592D3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7453-81A3-4CE5-9E48-A66DC3FB4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53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D3A1A-7A40-4462-BC81-657F2EB592D3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7453-81A3-4CE5-9E48-A66DC3FB4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466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D3A1A-7A40-4462-BC81-657F2EB592D3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7453-81A3-4CE5-9E48-A66DC3FB4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79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D3A1A-7A40-4462-BC81-657F2EB592D3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7453-81A3-4CE5-9E48-A66DC3FB4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885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D3A1A-7A40-4462-BC81-657F2EB592D3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7453-81A3-4CE5-9E48-A66DC3FB4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457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D3A1A-7A40-4462-BC81-657F2EB592D3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7453-81A3-4CE5-9E48-A66DC3FB4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14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D3A1A-7A40-4462-BC81-657F2EB592D3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7453-81A3-4CE5-9E48-A66DC3FB4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226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0FD3A1A-7A40-4462-BC81-657F2EB592D3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0867453-81A3-4CE5-9E48-A66DC3FB4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09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  <p:sldLayoutId id="2147483869" r:id="rId14"/>
    <p:sldLayoutId id="2147483870" r:id="rId15"/>
    <p:sldLayoutId id="2147483871" r:id="rId16"/>
    <p:sldLayoutId id="2147483872" r:id="rId17"/>
    <p:sldLayoutId id="2147483873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16687-08EB-4E13-9935-1C76B88F74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96240" y="-1508502"/>
            <a:ext cx="13533120" cy="8381999"/>
          </a:xfrm>
        </p:spPr>
        <p:txBody>
          <a:bodyPr>
            <a:noAutofit/>
          </a:bodyPr>
          <a:lstStyle/>
          <a:p>
            <a:r>
              <a:rPr lang="en-US" sz="2800" b="1" dirty="0"/>
              <a:t>GIÁO ÁN THI TAY NGHỀ VÒNG 2</a:t>
            </a:r>
            <a:br>
              <a:rPr lang="en-US" sz="2800" dirty="0"/>
            </a:br>
            <a:r>
              <a:rPr lang="en-US" sz="2800" dirty="0"/>
              <a:t> 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/>
              <a:t> 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BEDC50-BCEB-4AF2-8BB1-4C27A9291C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V="1">
            <a:off x="1524000" y="6187439"/>
            <a:ext cx="9144000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CE15A0-69D7-48A0-BD35-52FB6E4D3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0" y="97687"/>
            <a:ext cx="12128660" cy="66265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3A47FE-C30F-4005-9B75-4F0B4C136492}"/>
              </a:ext>
            </a:extLst>
          </p:cNvPr>
          <p:cNvSpPr txBox="1"/>
          <p:nvPr/>
        </p:nvSpPr>
        <p:spPr>
          <a:xfrm>
            <a:off x="4604657" y="1667690"/>
            <a:ext cx="447402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3200" b="1" dirty="0">
                <a:solidFill>
                  <a:srgbClr val="002060"/>
                </a:solidFill>
              </a:rPr>
              <a:t>GIỜ DẠY TỐT</a:t>
            </a:r>
            <a:endParaRPr lang="en-US" sz="3200" dirty="0">
              <a:solidFill>
                <a:srgbClr val="002060"/>
              </a:solidFill>
            </a:endParaRPr>
          </a:p>
          <a:p>
            <a:pPr algn="ctr"/>
            <a:endParaRPr lang="en-US" sz="2800" b="1" dirty="0">
              <a:solidFill>
                <a:srgbClr val="002060"/>
              </a:solidFill>
            </a:endParaRPr>
          </a:p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Chủ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đề</a:t>
            </a:r>
            <a:r>
              <a:rPr lang="en-US" sz="2800" b="1" dirty="0">
                <a:solidFill>
                  <a:srgbClr val="002060"/>
                </a:solidFill>
              </a:rPr>
              <a:t>: Gia </a:t>
            </a:r>
            <a:r>
              <a:rPr lang="en-US" sz="2800" b="1" dirty="0" err="1">
                <a:solidFill>
                  <a:srgbClr val="002060"/>
                </a:solidFill>
              </a:rPr>
              <a:t>đình</a:t>
            </a:r>
            <a:endParaRPr lang="en-US" sz="2800" dirty="0">
              <a:solidFill>
                <a:srgbClr val="002060"/>
              </a:solidFill>
            </a:endParaRPr>
          </a:p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Chủ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đề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nhánh</a:t>
            </a:r>
            <a:r>
              <a:rPr lang="en-US" sz="2800" b="1" dirty="0">
                <a:solidFill>
                  <a:srgbClr val="002060"/>
                </a:solidFill>
              </a:rPr>
              <a:t>: Gia </a:t>
            </a:r>
            <a:r>
              <a:rPr lang="en-US" sz="2800" b="1" dirty="0" err="1">
                <a:solidFill>
                  <a:srgbClr val="002060"/>
                </a:solidFill>
              </a:rPr>
              <a:t>đình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họ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hàng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của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bé</a:t>
            </a:r>
            <a:endParaRPr lang="en-US" sz="2800" dirty="0">
              <a:solidFill>
                <a:srgbClr val="002060"/>
              </a:solidFill>
            </a:endParaRPr>
          </a:p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Hoạt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động</a:t>
            </a:r>
            <a:r>
              <a:rPr lang="en-US" sz="2800" b="1" dirty="0">
                <a:solidFill>
                  <a:srgbClr val="002060"/>
                </a:solidFill>
              </a:rPr>
              <a:t>: </a:t>
            </a:r>
            <a:r>
              <a:rPr lang="en-US" sz="2800" b="1" dirty="0" err="1">
                <a:solidFill>
                  <a:srgbClr val="002060"/>
                </a:solidFill>
              </a:rPr>
              <a:t>làm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quen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văn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học</a:t>
            </a:r>
            <a:endParaRPr lang="en-US" sz="2800" dirty="0">
              <a:solidFill>
                <a:srgbClr val="002060"/>
              </a:solidFill>
            </a:endParaRPr>
          </a:p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Đề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tài</a:t>
            </a:r>
            <a:r>
              <a:rPr lang="en-US" sz="2800" b="1" dirty="0">
                <a:solidFill>
                  <a:srgbClr val="002060"/>
                </a:solidFill>
              </a:rPr>
              <a:t>: </a:t>
            </a:r>
            <a:r>
              <a:rPr lang="en-US" sz="2800" b="1" dirty="0" err="1">
                <a:solidFill>
                  <a:srgbClr val="002060"/>
                </a:solidFill>
              </a:rPr>
              <a:t>Thơ</a:t>
            </a:r>
            <a:r>
              <a:rPr lang="en-US" sz="2800" b="1" dirty="0">
                <a:solidFill>
                  <a:srgbClr val="002060"/>
                </a:solidFill>
              </a:rPr>
              <a:t>: </a:t>
            </a:r>
            <a:r>
              <a:rPr lang="en-US" sz="2800" b="1" dirty="0" err="1">
                <a:solidFill>
                  <a:srgbClr val="002060"/>
                </a:solidFill>
              </a:rPr>
              <a:t>Yêu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mẹ</a:t>
            </a:r>
            <a:endParaRPr lang="en-US" sz="2800" dirty="0">
              <a:solidFill>
                <a:srgbClr val="002060"/>
              </a:solidFill>
            </a:endParaRPr>
          </a:p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Lớp</a:t>
            </a:r>
            <a:r>
              <a:rPr lang="en-US" sz="2800" b="1" dirty="0">
                <a:solidFill>
                  <a:srgbClr val="002060"/>
                </a:solidFill>
              </a:rPr>
              <a:t>: </a:t>
            </a:r>
            <a:r>
              <a:rPr lang="en-US" sz="2800" b="1" dirty="0" err="1">
                <a:solidFill>
                  <a:srgbClr val="002060"/>
                </a:solidFill>
              </a:rPr>
              <a:t>Mầm</a:t>
            </a:r>
            <a:endParaRPr lang="en-US" sz="2800" dirty="0">
              <a:solidFill>
                <a:srgbClr val="002060"/>
              </a:solidFill>
            </a:endParaRPr>
          </a:p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Thời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gian</a:t>
            </a:r>
            <a:r>
              <a:rPr lang="en-US" sz="2800" b="1" dirty="0">
                <a:solidFill>
                  <a:srgbClr val="002060"/>
                </a:solidFill>
              </a:rPr>
              <a:t>: 15- 20 </a:t>
            </a:r>
            <a:r>
              <a:rPr lang="en-US" sz="2800" b="1" dirty="0" err="1">
                <a:solidFill>
                  <a:srgbClr val="002060"/>
                </a:solidFill>
              </a:rPr>
              <a:t>phút</a:t>
            </a:r>
            <a:endParaRPr lang="en-US" sz="2800" dirty="0">
              <a:solidFill>
                <a:srgbClr val="002060"/>
              </a:solidFill>
            </a:endParaRPr>
          </a:p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Người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dạy</a:t>
            </a:r>
            <a:r>
              <a:rPr lang="en-US" sz="2800" b="1" dirty="0">
                <a:solidFill>
                  <a:srgbClr val="002060"/>
                </a:solidFill>
              </a:rPr>
              <a:t>: H </a:t>
            </a:r>
            <a:r>
              <a:rPr lang="en-US" sz="2800" b="1" dirty="0" err="1">
                <a:solidFill>
                  <a:srgbClr val="002060"/>
                </a:solidFill>
              </a:rPr>
              <a:t>Kôn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Mlô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8582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156203-ED92-4C89-B80A-D4C10012C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5251"/>
            <a:ext cx="12192000" cy="7188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21F21B-6A6C-489C-9F57-8925C2C88C9D}"/>
              </a:ext>
            </a:extLst>
          </p:cNvPr>
          <p:cNvSpPr txBox="1"/>
          <p:nvPr/>
        </p:nvSpPr>
        <p:spPr>
          <a:xfrm>
            <a:off x="200025" y="3714750"/>
            <a:ext cx="28955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85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97CFBF-F317-4F4D-ACCF-D0F59B3E4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1057"/>
            <a:ext cx="1219199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89BE8B-69FB-4C5B-A258-B779ACDF0349}"/>
              </a:ext>
            </a:extLst>
          </p:cNvPr>
          <p:cNvSpPr txBox="1"/>
          <p:nvPr/>
        </p:nvSpPr>
        <p:spPr>
          <a:xfrm>
            <a:off x="2790825" y="895350"/>
            <a:ext cx="63246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FF0000"/>
                </a:solidFill>
                <a:latin typeface="+mj-lt"/>
              </a:rPr>
              <a:t>Trò chơi : 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Ai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nhanh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h</a:t>
            </a:r>
            <a:r>
              <a:rPr lang="vi-VN" sz="2400" dirty="0">
                <a:solidFill>
                  <a:srgbClr val="FF0000"/>
                </a:solidFill>
                <a:latin typeface="+mj-lt"/>
              </a:rPr>
              <a:t>ơ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</a:t>
            </a:r>
            <a:r>
              <a:rPr lang="vi-VN" sz="24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ơ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i:</a:t>
            </a:r>
            <a:br>
              <a:rPr lang="vi-VN" sz="24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srgbClr val="FF0000"/>
                </a:solidFill>
                <a:latin typeface="+mj-lt"/>
              </a:rPr>
              <a:t>–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Cô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sẽ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chia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trẻ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thành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2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đội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nhiệm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vụ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mỗi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đội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lần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l</a:t>
            </a:r>
            <a:r>
              <a:rPr lang="vi-VN" sz="2400" dirty="0">
                <a:solidFill>
                  <a:srgbClr val="FF0000"/>
                </a:solidFill>
                <a:latin typeface="+mj-lt"/>
              </a:rPr>
              <a:t>ư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ợt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từng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sẽ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lấy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quả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bóng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nhảy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qua 3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vòng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thể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dục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bỏ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bóng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rổ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Đội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lấy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đ</a:t>
            </a:r>
            <a:r>
              <a:rPr lang="vi-VN" sz="2400" dirty="0">
                <a:solidFill>
                  <a:srgbClr val="FF0000"/>
                </a:solidFill>
                <a:latin typeface="+mj-lt"/>
              </a:rPr>
              <a:t>ư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ợc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nhiều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quả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bóng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sẽ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đội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thắng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cuộc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.</a:t>
            </a:r>
            <a:endParaRPr lang="en-US" sz="24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Luật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</a:t>
            </a:r>
            <a:r>
              <a:rPr lang="vi-VN" sz="24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ơ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i: </a:t>
            </a:r>
            <a:r>
              <a:rPr lang="en-US" sz="24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dành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</a:t>
            </a:r>
            <a:r>
              <a:rPr lang="vi-VN" sz="24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ơ</a:t>
            </a:r>
            <a:r>
              <a:rPr lang="en-US" sz="24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thúc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</a:t>
            </a:r>
            <a:r>
              <a:rPr lang="vi-VN" sz="24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ơ</a:t>
            </a:r>
            <a:r>
              <a:rPr lang="en-US" sz="24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thúc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.</a:t>
            </a:r>
            <a:br>
              <a:rPr lang="vi-VN" sz="24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srgbClr val="FF0000"/>
                </a:solidFill>
                <a:latin typeface="+mj-lt"/>
              </a:rPr>
              <a:t>– Cho trẻ chơi 2 lần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000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+mj-lt"/>
              </a:rPr>
              <a:t>   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+mj-lt"/>
              </a:rPr>
              <a:t>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y2meta.com - Xuân Mai ♫ Cả Nhà Thương Nhau ♫ Ba Thương Con Vì Con Giống Mẹ (320 kbps) (1)">
            <a:hlinkClick r:id="" action="ppaction://media"/>
            <a:extLst>
              <a:ext uri="{FF2B5EF4-FFF2-40B4-BE49-F238E27FC236}">
                <a16:creationId xmlns:a16="http://schemas.microsoft.com/office/drawing/2014/main" id="{C330DE9B-5D07-44AD-8AE3-FD667BD3B4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4673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7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1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FFA071-C584-4638-9D4D-8915F1822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1999" cy="67895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F2AB1E-C63B-4036-BFE8-2840AF792910}"/>
              </a:ext>
            </a:extLst>
          </p:cNvPr>
          <p:cNvSpPr txBox="1"/>
          <p:nvPr/>
        </p:nvSpPr>
        <p:spPr>
          <a:xfrm>
            <a:off x="2181225" y="1752600"/>
            <a:ext cx="78771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mình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</a:p>
        </p:txBody>
      </p:sp>
      <p:pic>
        <p:nvPicPr>
          <p:cNvPr id="2" name="y2meta.com - Nhạc Beat Múa cho mẹ xem _Hương MN Yên Bái_ (320 kbps)">
            <a:hlinkClick r:id="" action="ppaction://media"/>
            <a:extLst>
              <a:ext uri="{FF2B5EF4-FFF2-40B4-BE49-F238E27FC236}">
                <a16:creationId xmlns:a16="http://schemas.microsoft.com/office/drawing/2014/main" id="{7E885384-5037-4377-B7F6-9DF6411C54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3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2DBAE-F23C-42CE-9976-4386C56F1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66675"/>
            <a:ext cx="10915650" cy="3024188"/>
          </a:xfrm>
        </p:spPr>
        <p:txBody>
          <a:bodyPr>
            <a:normAutofit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r>
              <a:rPr lang="en-US" dirty="0"/>
              <a:t> </a:t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620A1A-F709-460F-B692-BA888139E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30154"/>
            <a:ext cx="12192000" cy="77179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BA63AB-24EA-4D1B-A95D-A2274CA50016}"/>
              </a:ext>
            </a:extLst>
          </p:cNvPr>
          <p:cNvSpPr txBox="1"/>
          <p:nvPr/>
        </p:nvSpPr>
        <p:spPr>
          <a:xfrm>
            <a:off x="0" y="206829"/>
            <a:ext cx="12115799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I. </a:t>
            </a:r>
            <a:r>
              <a:rPr lang="en-US" b="1" dirty="0">
                <a:solidFill>
                  <a:srgbClr val="0070C0"/>
                </a:solidFill>
              </a:rPr>
              <a:t>MỤC ĐÍCH, YÊU CẦU: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b="1" i="1" dirty="0">
                <a:solidFill>
                  <a:srgbClr val="0070C0"/>
                </a:solidFill>
              </a:rPr>
              <a:t>1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 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Bao.</a:t>
            </a:r>
          </a:p>
          <a:p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“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 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CHUẨN BỊ: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92739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B61C00-BA6F-4262-9053-4EB3C2538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2" y="36585"/>
            <a:ext cx="10237884" cy="64308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EB2479-A2F6-458B-8B54-C12CD110831E}"/>
              </a:ext>
            </a:extLst>
          </p:cNvPr>
          <p:cNvSpPr txBox="1"/>
          <p:nvPr/>
        </p:nvSpPr>
        <p:spPr>
          <a:xfrm flipH="1">
            <a:off x="3108906" y="1485900"/>
            <a:ext cx="3872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84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4150B9-0F58-463F-A66B-97CF556CA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E7C5DD-957A-454E-BE17-37B44671F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757713"/>
            <a:ext cx="7428776" cy="48906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1171E9-C805-4C73-8924-AF51837DC9BC}"/>
              </a:ext>
            </a:extLst>
          </p:cNvPr>
          <p:cNvSpPr txBox="1"/>
          <p:nvPr/>
        </p:nvSpPr>
        <p:spPr>
          <a:xfrm flipH="1">
            <a:off x="1384881" y="2600325"/>
            <a:ext cx="1453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Hình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ảnh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mẹ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đang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nấu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ăn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196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y2meta.com - NHẠC NỀN ĐỌC THƠ HAY _ Miễn Phí (320 kbps)">
            <a:hlinkClick r:id="" action="ppaction://media"/>
            <a:extLst>
              <a:ext uri="{FF2B5EF4-FFF2-40B4-BE49-F238E27FC236}">
                <a16:creationId xmlns:a16="http://schemas.microsoft.com/office/drawing/2014/main" id="{646C7789-3EB8-469A-9B50-4ECE4F4306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935A84-0535-4F3F-A12C-3C464A8024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498"/>
            <a:ext cx="12192000" cy="767087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156B5AD-7E2A-4099-BFF1-F54744B0C614}"/>
              </a:ext>
            </a:extLst>
          </p:cNvPr>
          <p:cNvSpPr/>
          <p:nvPr/>
        </p:nvSpPr>
        <p:spPr>
          <a:xfrm>
            <a:off x="2981325" y="1428234"/>
            <a:ext cx="73315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 b="1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000" b="1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 </a:t>
            </a:r>
            <a:r>
              <a:rPr 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000" b="1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000" b="1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000" b="1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y2meta.com - NHẠC NỀN ĐỌC THƠ HAY _ Miễn Phí (320 kbps)">
            <a:hlinkClick r:id="" action="ppaction://media"/>
            <a:extLst>
              <a:ext uri="{FF2B5EF4-FFF2-40B4-BE49-F238E27FC236}">
                <a16:creationId xmlns:a16="http://schemas.microsoft.com/office/drawing/2014/main" id="{BDBE60B1-0894-4B27-931E-E8B87C594C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2628959"/>
            <a:ext cx="406400" cy="406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475670-D308-4878-9C6A-C6E3B6C77482}"/>
              </a:ext>
            </a:extLst>
          </p:cNvPr>
          <p:cNvSpPr txBox="1"/>
          <p:nvPr/>
        </p:nvSpPr>
        <p:spPr>
          <a:xfrm>
            <a:off x="3867150" y="2209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7147D7-C906-4B46-B658-3BCFE4297637}"/>
              </a:ext>
            </a:extLst>
          </p:cNvPr>
          <p:cNvSpPr txBox="1"/>
          <p:nvPr/>
        </p:nvSpPr>
        <p:spPr>
          <a:xfrm>
            <a:off x="2981325" y="1905000"/>
            <a:ext cx="6143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1:đọc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cảm,kết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639734-0532-4DA5-B96D-2DDD43ED7DF4}"/>
              </a:ext>
            </a:extLst>
          </p:cNvPr>
          <p:cNvSpPr txBox="1"/>
          <p:nvPr/>
        </p:nvSpPr>
        <p:spPr>
          <a:xfrm>
            <a:off x="3318456" y="4895849"/>
            <a:ext cx="4568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69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2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02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A2FAA1-5864-43EA-94B2-8050A5D35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06275" cy="67023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E9D0C3-F75B-4B90-BD5B-947B07219F06}"/>
              </a:ext>
            </a:extLst>
          </p:cNvPr>
          <p:cNvSpPr txBox="1"/>
          <p:nvPr/>
        </p:nvSpPr>
        <p:spPr>
          <a:xfrm>
            <a:off x="2914650" y="2019299"/>
            <a:ext cx="57245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554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BE5BD48-DBF7-41D0-9F38-8A016FF5D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CD8B66-2532-44B2-86FA-A4D269C53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437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AB7AE3D-47DA-4BCD-A724-3027A592672D}"/>
              </a:ext>
            </a:extLst>
          </p:cNvPr>
          <p:cNvSpPr txBox="1"/>
          <p:nvPr/>
        </p:nvSpPr>
        <p:spPr>
          <a:xfrm>
            <a:off x="1533525" y="1885949"/>
            <a:ext cx="2495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25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5C64C5-15B7-46BA-9B85-1E84B4BEB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FFB2FB-011E-471F-9B91-B03166CAC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1524000"/>
            <a:ext cx="10915650" cy="4914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811494-6214-449B-A394-9DFDD2A82EBA}"/>
              </a:ext>
            </a:extLst>
          </p:cNvPr>
          <p:cNvSpPr txBox="1"/>
          <p:nvPr/>
        </p:nvSpPr>
        <p:spPr>
          <a:xfrm>
            <a:off x="1866900" y="2476500"/>
            <a:ext cx="2609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Dậy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thổi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cơm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41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E54068-50D0-432D-BD24-61677CF00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907E45-F379-496A-BCB2-9AA9535DC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1" y="1485900"/>
            <a:ext cx="8901112" cy="53911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81CABC-4B67-4A50-B818-92C39C6CAA67}"/>
              </a:ext>
            </a:extLst>
          </p:cNvPr>
          <p:cNvSpPr txBox="1"/>
          <p:nvPr/>
        </p:nvSpPr>
        <p:spPr>
          <a:xfrm>
            <a:off x="9548814" y="3133726"/>
            <a:ext cx="2557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43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378</TotalTime>
  <Words>548</Words>
  <Application>Microsoft Office PowerPoint</Application>
  <PresentationFormat>Widescreen</PresentationFormat>
  <Paragraphs>54</Paragraphs>
  <Slides>12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Times New Roman</vt:lpstr>
      <vt:lpstr>Tw Cen MT</vt:lpstr>
      <vt:lpstr>Droplet</vt:lpstr>
      <vt:lpstr>GIÁO ÁN THI TAY NGHỀ VÒNG 2                                </vt:lpstr>
      <vt:lpstr>   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GIÁO ÁN THI TAY NGHỀ VÒNG 2                                    GIÁO ÁN THI TAY NGHỀ VÒNG 2   Chủ đề : nghề nghiệp Chủ đề nhánh: Một số nghề phổ biến ở địa phương Hoạt động :Tạo hình Đề tài :Vẽ đồ dung ,dụng cụ nghề nồng Thời gian : 30-35 phút Độ tuổi : 5 – 6 tuổi Số lượng : 25 cháu Người dạy: H Wap Mlô</dc:title>
  <dc:creator>ND</dc:creator>
  <cp:lastModifiedBy>ND</cp:lastModifiedBy>
  <cp:revision>24</cp:revision>
  <dcterms:created xsi:type="dcterms:W3CDTF">2023-11-07T05:23:55Z</dcterms:created>
  <dcterms:modified xsi:type="dcterms:W3CDTF">2023-12-05T05:45:10Z</dcterms:modified>
</cp:coreProperties>
</file>