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62" r:id="rId5"/>
    <p:sldId id="273" r:id="rId6"/>
    <p:sldId id="263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204" autoAdjust="0"/>
  </p:normalViewPr>
  <p:slideViewPr>
    <p:cSldViewPr snapToGrid="0">
      <p:cViewPr>
        <p:scale>
          <a:sx n="76" d="100"/>
          <a:sy n="76" d="100"/>
        </p:scale>
        <p:origin x="296" y="-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999B2-DE00-41DF-8ADA-FAFAEFFFECA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C8DF4-53F1-4718-9EB4-9854F456B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2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C8DF4-53F1-4718-9EB4-9854F456B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6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5887-B1E0-42AD-B997-62E1CF28438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Ảnh nề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324" y="1"/>
            <a:ext cx="141907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5516" y="556817"/>
            <a:ext cx="751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THỊ XÃ BUÔN HỒ</a:t>
            </a:r>
          </a:p>
          <a:p>
            <a:pPr algn="ctr"/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GIAO  HOA TĂNG BI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" y="1997839"/>
            <a:ext cx="11594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GIA ĐÌNH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ÂM NHẠC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VẬN ĐỘNG VỖ TAY THEO NHỊP BÀI HÁT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CẢ NHÀ THƯƠNG NHAU  “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LÁ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H WAP MLÔ</a:t>
            </a:r>
          </a:p>
        </p:txBody>
      </p:sp>
    </p:spTree>
    <p:extLst>
      <p:ext uri="{BB962C8B-B14F-4D97-AF65-F5344CB8AC3E}">
        <p14:creationId xmlns:p14="http://schemas.microsoft.com/office/powerpoint/2010/main" val="88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tình yêu đẹp nhất: Cách tải hình nề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6968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4161" y="2048607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011" y="761317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 </a:t>
            </a:r>
          </a:p>
        </p:txBody>
      </p:sp>
      <p:pic>
        <p:nvPicPr>
          <p:cNvPr id="3" name="y2meta.com - BÀI HÁT CHỦ ĐỀ GIA ĐÌNH HAY_ Cả nhà thương nhau beat chuẩn hay (Nhạc không lời) (320 kbps)">
            <a:hlinkClick r:id="" action="ppaction://media"/>
            <a:extLst>
              <a:ext uri="{FF2B5EF4-FFF2-40B4-BE49-F238E27FC236}">
                <a16:creationId xmlns:a16="http://schemas.microsoft.com/office/drawing/2014/main" id="{169876AC-AB59-4EB6-ADD9-3C3CA8B47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với hơn 58 về tải hình nền background đẹp cho powerpoint -  cdgdbentre.edu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76"/>
            <a:ext cx="12192000" cy="70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90952" y="289062"/>
            <a:ext cx="7535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con “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y2meta.com - Karaoke Cho Con Karaoke Thiếu Nhi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251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16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Karaoke Cho Con Karaoke Thiếu Nhi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080" y="740664"/>
            <a:ext cx="949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chicken ”</a:t>
            </a:r>
          </a:p>
        </p:txBody>
      </p:sp>
      <p:pic>
        <p:nvPicPr>
          <p:cNvPr id="2" name="y2meta.com - Chicken Dance (320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ộ Sưu Tập hình ảnh nền đẹp Full 4K - Đáng chú ý với hơn 999 hình ảnh nền 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1449" y="1145628"/>
            <a:ext cx="94382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</a:p>
        </p:txBody>
      </p:sp>
      <p:pic>
        <p:nvPicPr>
          <p:cNvPr id="2" name="y2meta.com - Cả Nhà Thương Nhau (Karaoke Beat) (320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794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2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159</Words>
  <Application>Microsoft Office PowerPoint</Application>
  <PresentationFormat>Widescreen</PresentationFormat>
  <Paragraphs>24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DELL</dc:creator>
  <cp:lastModifiedBy>ND</cp:lastModifiedBy>
  <cp:revision>31</cp:revision>
  <dcterms:created xsi:type="dcterms:W3CDTF">2023-10-08T07:31:32Z</dcterms:created>
  <dcterms:modified xsi:type="dcterms:W3CDTF">2023-12-05T06:03:52Z</dcterms:modified>
</cp:coreProperties>
</file>