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6"/>
  </p:notesMasterIdLst>
  <p:sldIdLst>
    <p:sldId id="412" r:id="rId4"/>
    <p:sldId id="258" r:id="rId5"/>
    <p:sldId id="262" r:id="rId7"/>
    <p:sldId id="423" r:id="rId8"/>
    <p:sldId id="513" r:id="rId9"/>
    <p:sldId id="507" r:id="rId10"/>
    <p:sldId id="508" r:id="rId11"/>
    <p:sldId id="441" r:id="rId12"/>
    <p:sldId id="520" r:id="rId13"/>
    <p:sldId id="521" r:id="rId14"/>
    <p:sldId id="522" r:id="rId15"/>
    <p:sldId id="523" r:id="rId16"/>
    <p:sldId id="344" r:id="rId17"/>
    <p:sldId id="447" r:id="rId18"/>
    <p:sldId id="427" r:id="rId19"/>
  </p:sldIdLst>
  <p:sldSz cx="9144000" cy="6858000" type="screen4x3"/>
  <p:notesSz cx="6858000" cy="9144000"/>
  <p:defaultTextStyle>
    <a:defPPr>
      <a:defRPr lang="en-US"/>
    </a:defPPr>
    <a:lvl1pPr marL="0" lvl="0" indent="0" algn="l" defTabSz="914400" rtl="0" eaLnBrk="1" fontAlgn="base" latinLnBrk="0" hangingPunct="1">
      <a:lnSpc>
        <a:spcPct val="100000"/>
      </a:lnSpc>
      <a:spcBef>
        <a:spcPct val="0"/>
      </a:spcBef>
      <a:spcAft>
        <a:spcPct val="0"/>
      </a:spcAft>
      <a:buNone/>
      <a:defRPr sz="4800" b="0" i="0" u="none" kern="1200" baseline="0">
        <a:solidFill>
          <a:schemeClr val="tx1"/>
        </a:solidFill>
        <a:latin typeface="Times New Roman" panose="02020603050405020304" pitchFamily="18" charset="0"/>
        <a:ea typeface="+mn-ea"/>
        <a:cs typeface="+mn-cs"/>
      </a:defRPr>
    </a:lvl1pPr>
    <a:lvl2pPr marL="457200" lvl="1" indent="0" algn="l" defTabSz="914400" rtl="0" eaLnBrk="1" fontAlgn="base" latinLnBrk="0" hangingPunct="1">
      <a:lnSpc>
        <a:spcPct val="100000"/>
      </a:lnSpc>
      <a:spcBef>
        <a:spcPct val="0"/>
      </a:spcBef>
      <a:spcAft>
        <a:spcPct val="0"/>
      </a:spcAft>
      <a:buNone/>
      <a:defRPr sz="4800" b="0"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sz="4800" b="0"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sz="4800" b="0"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sz="4800" b="0" i="0" u="none" kern="1200" baseline="0">
        <a:solidFill>
          <a:schemeClr val="tx1"/>
        </a:solidFill>
        <a:latin typeface="Times New Roman" panose="02020603050405020304" pitchFamily="18" charset="0"/>
        <a:ea typeface="+mn-ea"/>
        <a:cs typeface="+mn-cs"/>
      </a:defRPr>
    </a:lvl5pPr>
    <a:lvl6pPr marL="2286000" lvl="5" indent="0" algn="l" defTabSz="914400" rtl="0" eaLnBrk="1" fontAlgn="base" latinLnBrk="0" hangingPunct="1">
      <a:lnSpc>
        <a:spcPct val="100000"/>
      </a:lnSpc>
      <a:spcBef>
        <a:spcPct val="0"/>
      </a:spcBef>
      <a:spcAft>
        <a:spcPct val="0"/>
      </a:spcAft>
      <a:buNone/>
      <a:defRPr sz="4800" b="0" i="0" u="none" kern="1200" baseline="0">
        <a:solidFill>
          <a:schemeClr val="tx1"/>
        </a:solidFill>
        <a:latin typeface="Times New Roman" panose="02020603050405020304" pitchFamily="18" charset="0"/>
        <a:ea typeface="+mn-ea"/>
        <a:cs typeface="+mn-cs"/>
      </a:defRPr>
    </a:lvl6pPr>
    <a:lvl7pPr marL="2743200" lvl="6" indent="0" algn="l" defTabSz="914400" rtl="0" eaLnBrk="1" fontAlgn="base" latinLnBrk="0" hangingPunct="1">
      <a:lnSpc>
        <a:spcPct val="100000"/>
      </a:lnSpc>
      <a:spcBef>
        <a:spcPct val="0"/>
      </a:spcBef>
      <a:spcAft>
        <a:spcPct val="0"/>
      </a:spcAft>
      <a:buNone/>
      <a:defRPr sz="4800" b="0" i="0" u="none" kern="1200" baseline="0">
        <a:solidFill>
          <a:schemeClr val="tx1"/>
        </a:solidFill>
        <a:latin typeface="Times New Roman" panose="02020603050405020304" pitchFamily="18" charset="0"/>
        <a:ea typeface="+mn-ea"/>
        <a:cs typeface="+mn-cs"/>
      </a:defRPr>
    </a:lvl7pPr>
    <a:lvl8pPr marL="3200400" lvl="7" indent="0" algn="l" defTabSz="914400" rtl="0" eaLnBrk="1" fontAlgn="base" latinLnBrk="0" hangingPunct="1">
      <a:lnSpc>
        <a:spcPct val="100000"/>
      </a:lnSpc>
      <a:spcBef>
        <a:spcPct val="0"/>
      </a:spcBef>
      <a:spcAft>
        <a:spcPct val="0"/>
      </a:spcAft>
      <a:buNone/>
      <a:defRPr sz="4800" b="0" i="0" u="none" kern="1200" baseline="0">
        <a:solidFill>
          <a:schemeClr val="tx1"/>
        </a:solidFill>
        <a:latin typeface="Times New Roman" panose="02020603050405020304" pitchFamily="18" charset="0"/>
        <a:ea typeface="+mn-ea"/>
        <a:cs typeface="+mn-cs"/>
      </a:defRPr>
    </a:lvl8pPr>
    <a:lvl9pPr marL="3657600" lvl="8" indent="0" algn="l" defTabSz="914400" rtl="0" eaLnBrk="1" fontAlgn="base" latinLnBrk="0" hangingPunct="1">
      <a:lnSpc>
        <a:spcPct val="100000"/>
      </a:lnSpc>
      <a:spcBef>
        <a:spcPct val="0"/>
      </a:spcBef>
      <a:spcAft>
        <a:spcPct val="0"/>
      </a:spcAft>
      <a:buNone/>
      <a:defRPr sz="4800" b="0" i="0" u="none" kern="1200" baseline="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2"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2FDB2607-1784-4EEB-B798-7EB5836EED8A}">
        <p14:showMediaCtrls xmlns:p14="http://schemas.microsoft.com/office/powerpoint/2010/main" val="1"/>
      </p:ext>
    </p:extLst>
  </p:showPr>
  <p:clrMru>
    <a:srgbClr val="9C009E"/>
    <a:srgbClr val="AE06DE"/>
    <a:srgbClr val="0000FF"/>
    <a:srgbClr val="FF9900"/>
    <a:srgbClr val="66FF33"/>
    <a:srgbClr val="FF0000"/>
    <a:srgbClr val="FFFF66"/>
    <a:srgbClr val="FF9933"/>
    <a:srgbClr val="990099"/>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6742"/>
    <p:restoredTop sz="80952"/>
  </p:normalViewPr>
  <p:slideViewPr>
    <p:cSldViewPr showGuides="1">
      <p:cViewPr varScale="1">
        <p:scale>
          <a:sx n="61" d="100"/>
          <a:sy n="61" d="100"/>
        </p:scale>
        <p:origin x="996" y="42"/>
      </p:cViewPr>
      <p:guideLst>
        <p:guide orient="horz" pos="2162"/>
        <p:guide pos="2880"/>
      </p:guideLst>
    </p:cSldViewPr>
  </p:slideViewPr>
  <p:outlineViewPr>
    <p:cViewPr>
      <p:scale>
        <a:sx n="33" d="100"/>
        <a:sy n="33" d="100"/>
      </p:scale>
      <p:origin x="0" y="0"/>
    </p:cViewPr>
  </p:outlineViewPr>
  <p:notesTextViewPr>
    <p:cViewPr>
      <p:scale>
        <a:sx n="100" d="100"/>
        <a:sy n="100" d="100"/>
      </p:scale>
      <p:origin x="0" y="0"/>
    </p:cViewPr>
  </p:notesTextViewPr>
  <p:sorterViewPr showFormatting="0">
    <p:cViewPr>
      <p:scale>
        <a:sx n="66" d="100"/>
        <a:sy n="66" d="100"/>
      </p:scale>
      <p:origin x="0" y="0"/>
    </p:cViewPr>
  </p:sorterViewPr>
  <p:gridSpacing cx="76199" cy="76199"/>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765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0" hangingPunct="0">
              <a:defRPr sz="1200" smtClean="0"/>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vi-VN"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2765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0" hangingPunct="0">
              <a:defRPr sz="1200" smtClean="0"/>
            </a:lvl1pPr>
          </a:lstStyle>
          <a:p>
            <a:pPr marL="0" marR="0" lvl="0" indent="0" algn="r" defTabSz="914400" rtl="0" eaLnBrk="0" fontAlgn="base" latinLnBrk="0" hangingPunct="0">
              <a:lnSpc>
                <a:spcPct val="100000"/>
              </a:lnSpc>
              <a:spcBef>
                <a:spcPct val="0"/>
              </a:spcBef>
              <a:spcAft>
                <a:spcPct val="0"/>
              </a:spcAft>
              <a:buClrTx/>
              <a:buSzTx/>
              <a:buFontTx/>
              <a:buNone/>
              <a:defRPr/>
            </a:pPr>
            <a:fld id="{6AB5FDE3-872E-4D9C-BC84-C7E201510049}" type="datetimeFigureOut">
              <a:rPr kumimoji="0" lang="en-US" altLang="vi-VN"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rPr>
            </a:fld>
            <a:endParaRPr kumimoji="0" lang="en-US" altLang="vi-VN"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27652" name="Rectangle 4"/>
          <p:cNvSpPr>
            <a:spLocks noRot="1" noTextEdit="1"/>
          </p:cNvSpPr>
          <p:nvPr>
            <p:ph type="sldImg"/>
          </p:nvPr>
        </p:nvSpPr>
        <p:spPr>
          <a:xfrm>
            <a:off x="1143000" y="685800"/>
            <a:ext cx="4572000" cy="3429000"/>
          </a:xfrm>
          <a:prstGeom prst="rect">
            <a:avLst/>
          </a:prstGeom>
          <a:noFill/>
          <a:ln w="9525" cap="flat" cmpd="sng">
            <a:solidFill>
              <a:srgbClr val="000000"/>
            </a:solidFill>
            <a:prstDash val="solid"/>
            <a:miter/>
            <a:headEnd type="none" w="med" len="med"/>
            <a:tailEnd type="none" w="med" len="med"/>
          </a:ln>
        </p:spPr>
      </p:sp>
      <p:sp>
        <p:nvSpPr>
          <p:cNvPr id="2765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altLang="vi-VN" sz="1200" b="0" i="0" u="none" strike="noStrike" kern="1200" cap="none" spc="0" normalizeH="0" baseline="0" noProof="0" smtClean="0">
                <a:ln>
                  <a:noFill/>
                </a:ln>
                <a:solidFill>
                  <a:schemeClr val="tx1"/>
                </a:solidFill>
                <a:effectLst/>
                <a:uLnTx/>
                <a:uFillTx/>
                <a:latin typeface="Calibri" panose="020F0502020204030204" pitchFamily="34" charset="0"/>
                <a:ea typeface="+mn-ea"/>
                <a:cs typeface="+mn-cs"/>
              </a:rPr>
              <a:t>Click to edit Master text styles</a:t>
            </a:r>
            <a:endParaRPr kumimoji="0" lang="en-US" altLang="vi-VN" sz="1200" b="0" i="0" u="none" strike="noStrike" kern="1200" cap="none" spc="0" normalizeH="0" baseline="0" noProof="0" smtClean="0">
              <a:ln>
                <a:noFill/>
              </a:ln>
              <a:solidFill>
                <a:schemeClr val="tx1"/>
              </a:solidFill>
              <a:effectLst/>
              <a:uLnTx/>
              <a:uFillTx/>
              <a:latin typeface="Calibri" panose="020F0502020204030204" pitchFamily="34" charset="0"/>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altLang="vi-VN" sz="1200" b="0" i="0" u="none" strike="noStrike" kern="1200" cap="none" spc="0" normalizeH="0" baseline="0" noProof="0" smtClean="0">
                <a:ln>
                  <a:noFill/>
                </a:ln>
                <a:solidFill>
                  <a:schemeClr val="tx1"/>
                </a:solidFill>
                <a:effectLst/>
                <a:uLnTx/>
                <a:uFillTx/>
                <a:latin typeface="Calibri" panose="020F0502020204030204" pitchFamily="34" charset="0"/>
                <a:ea typeface="+mn-ea"/>
                <a:cs typeface="+mn-cs"/>
              </a:rPr>
              <a:t>Second level</a:t>
            </a:r>
            <a:endParaRPr kumimoji="0" lang="en-US" altLang="vi-VN" sz="1200" b="0" i="0" u="none" strike="noStrike" kern="1200" cap="none" spc="0" normalizeH="0" baseline="0" noProof="0" smtClean="0">
              <a:ln>
                <a:noFill/>
              </a:ln>
              <a:solidFill>
                <a:schemeClr val="tx1"/>
              </a:solidFill>
              <a:effectLst/>
              <a:uLnTx/>
              <a:uFillTx/>
              <a:latin typeface="Calibri" panose="020F0502020204030204" pitchFamily="34" charset="0"/>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altLang="vi-VN" sz="1200" b="0" i="0" u="none" strike="noStrike" kern="1200" cap="none" spc="0" normalizeH="0" baseline="0" noProof="0" smtClean="0">
                <a:ln>
                  <a:noFill/>
                </a:ln>
                <a:solidFill>
                  <a:schemeClr val="tx1"/>
                </a:solidFill>
                <a:effectLst/>
                <a:uLnTx/>
                <a:uFillTx/>
                <a:latin typeface="Calibri" panose="020F0502020204030204" pitchFamily="34" charset="0"/>
                <a:ea typeface="+mn-ea"/>
                <a:cs typeface="+mn-cs"/>
              </a:rPr>
              <a:t>Third level</a:t>
            </a:r>
            <a:endParaRPr kumimoji="0" lang="en-US" altLang="vi-VN" sz="1200" b="0" i="0" u="none" strike="noStrike" kern="1200" cap="none" spc="0" normalizeH="0" baseline="0" noProof="0" smtClean="0">
              <a:ln>
                <a:noFill/>
              </a:ln>
              <a:solidFill>
                <a:schemeClr val="tx1"/>
              </a:solidFill>
              <a:effectLst/>
              <a:uLnTx/>
              <a:uFillTx/>
              <a:latin typeface="Calibri" panose="020F0502020204030204" pitchFamily="34" charset="0"/>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altLang="vi-VN" sz="1200" b="0" i="0" u="none" strike="noStrike" kern="1200" cap="none" spc="0" normalizeH="0" baseline="0" noProof="0" smtClean="0">
                <a:ln>
                  <a:noFill/>
                </a:ln>
                <a:solidFill>
                  <a:schemeClr val="tx1"/>
                </a:solidFill>
                <a:effectLst/>
                <a:uLnTx/>
                <a:uFillTx/>
                <a:latin typeface="Calibri" panose="020F0502020204030204" pitchFamily="34" charset="0"/>
                <a:ea typeface="+mn-ea"/>
                <a:cs typeface="+mn-cs"/>
              </a:rPr>
              <a:t>Fourth level</a:t>
            </a:r>
            <a:endParaRPr kumimoji="0" lang="en-US" altLang="vi-VN" sz="1200" b="0" i="0" u="none" strike="noStrike" kern="1200" cap="none" spc="0" normalizeH="0" baseline="0" noProof="0" smtClean="0">
              <a:ln>
                <a:noFill/>
              </a:ln>
              <a:solidFill>
                <a:schemeClr val="tx1"/>
              </a:solidFill>
              <a:effectLst/>
              <a:uLnTx/>
              <a:uFillTx/>
              <a:latin typeface="Calibri" panose="020F0502020204030204" pitchFamily="34" charset="0"/>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altLang="vi-VN" sz="1200" b="0" i="0" u="none" strike="noStrike" kern="1200" cap="none" spc="0" normalizeH="0" baseline="0" noProof="0" smtClean="0">
                <a:ln>
                  <a:noFill/>
                </a:ln>
                <a:solidFill>
                  <a:schemeClr val="tx1"/>
                </a:solidFill>
                <a:effectLst/>
                <a:uLnTx/>
                <a:uFillTx/>
                <a:latin typeface="Calibri" panose="020F0502020204030204" pitchFamily="34" charset="0"/>
                <a:ea typeface="+mn-ea"/>
                <a:cs typeface="+mn-cs"/>
              </a:rPr>
              <a:t>Fifth level</a:t>
            </a:r>
            <a:endParaRPr kumimoji="0" lang="en-US" altLang="vi-VN" sz="1200" b="0" i="0" u="none" strike="noStrike" kern="1200" cap="none" spc="0" normalizeH="0" baseline="0" noProof="0" smtClean="0">
              <a:ln>
                <a:noFill/>
              </a:ln>
              <a:solidFill>
                <a:schemeClr val="tx1"/>
              </a:solidFill>
              <a:effectLst/>
              <a:uLnTx/>
              <a:uFillTx/>
              <a:latin typeface="Calibri" panose="020F0502020204030204" pitchFamily="34" charset="0"/>
              <a:ea typeface="+mn-ea"/>
              <a:cs typeface="+mn-cs"/>
            </a:endParaRPr>
          </a:p>
        </p:txBody>
      </p:sp>
      <p:sp>
        <p:nvSpPr>
          <p:cNvPr id="2765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0" hangingPunct="0">
              <a:defRPr sz="1200" smtClean="0"/>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vi-VN"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2765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eaLnBrk="0" hangingPunct="0">
              <a:defRPr sz="1200" smtClean="0"/>
            </a:lvl1pPr>
          </a:lstStyle>
          <a:p>
            <a:pPr marL="0" marR="0" lvl="0" indent="0" algn="r" defTabSz="914400" rtl="0" eaLnBrk="0" fontAlgn="base" latinLnBrk="0" hangingPunct="0">
              <a:lnSpc>
                <a:spcPct val="100000"/>
              </a:lnSpc>
              <a:spcBef>
                <a:spcPct val="0"/>
              </a:spcBef>
              <a:spcAft>
                <a:spcPct val="0"/>
              </a:spcAft>
              <a:buClrTx/>
              <a:buSzTx/>
              <a:buFontTx/>
              <a:buNone/>
              <a:defRPr/>
            </a:pPr>
            <a:fld id="{676DD46C-D37D-40B3-962B-193294EF552E}" type="slidenum">
              <a:rPr kumimoji="0" lang="en-US" altLang="vi-VN"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rPr>
            </a:fld>
            <a:endParaRPr kumimoji="0" lang="en-US" altLang="vi-VN"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p:nvPr>
        </p:nvSpPr>
        <p:spPr/>
      </p:sp>
      <p:sp>
        <p:nvSpPr>
          <p:cNvPr id="3" name="Text Placeholder 2"/>
          <p:cNvSpPr/>
          <p:nvPr>
            <p:ph type="body" idx="3"/>
          </p:nvPr>
        </p:nvSpPr>
        <p:spPr/>
        <p:txBody>
          <a:bodyPr/>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2769" name="Rectangle 2"/>
          <p:cNvSpPr>
            <a:spLocks noRot="1" noTextEdit="1"/>
          </p:cNvSpPr>
          <p:nvPr>
            <p:ph type="sldImg"/>
          </p:nvPr>
        </p:nvSpPr>
        <p:spPr/>
      </p:sp>
      <p:sp>
        <p:nvSpPr>
          <p:cNvPr id="32770" name="Rectangle 3"/>
          <p:cNvSpPr>
            <a:spLocks noGrp="1"/>
          </p:cNvSpPr>
          <p:nvPr>
            <p:ph type="body"/>
          </p:nvPr>
        </p:nvSpPr>
        <p:spPr/>
        <p:txBody>
          <a:bodyPr wrap="square" lIns="91440" tIns="45720" rIns="91440" bIns="45720" anchor="t" anchorCtr="0"/>
          <a:p>
            <a:pPr lvl="0" eaLnBrk="1" hangingPunct="1"/>
            <a:endParaRPr lang="vi-VN" altLang="vi-V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2769" name="Rectangle 2"/>
          <p:cNvSpPr>
            <a:spLocks noRot="1" noTextEdit="1"/>
          </p:cNvSpPr>
          <p:nvPr>
            <p:ph type="sldImg"/>
          </p:nvPr>
        </p:nvSpPr>
        <p:spPr/>
      </p:sp>
      <p:sp>
        <p:nvSpPr>
          <p:cNvPr id="32770" name="Rectangle 3"/>
          <p:cNvSpPr>
            <a:spLocks noGrp="1"/>
          </p:cNvSpPr>
          <p:nvPr>
            <p:ph type="body"/>
          </p:nvPr>
        </p:nvSpPr>
        <p:spPr/>
        <p:txBody>
          <a:bodyPr wrap="square" lIns="91440" tIns="45720" rIns="91440" bIns="45720" anchor="t" anchorCtr="0"/>
          <a:p>
            <a:pPr lvl="0" eaLnBrk="1" hangingPunct="1"/>
            <a:endParaRPr lang="vi-VN" altLang="vi-VN"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2769" name="Rectangle 2"/>
          <p:cNvSpPr>
            <a:spLocks noRot="1" noTextEdit="1"/>
          </p:cNvSpPr>
          <p:nvPr>
            <p:ph type="sldImg"/>
          </p:nvPr>
        </p:nvSpPr>
        <p:spPr/>
      </p:sp>
      <p:sp>
        <p:nvSpPr>
          <p:cNvPr id="32770" name="Rectangle 3"/>
          <p:cNvSpPr>
            <a:spLocks noGrp="1"/>
          </p:cNvSpPr>
          <p:nvPr>
            <p:ph type="body"/>
          </p:nvPr>
        </p:nvSpPr>
        <p:spPr/>
        <p:txBody>
          <a:bodyPr wrap="square" lIns="91440" tIns="45720" rIns="91440" bIns="45720" anchor="t" anchorCtr="0"/>
          <a:p>
            <a:pPr lvl="0" eaLnBrk="1" hangingPunct="1"/>
            <a:endParaRPr lang="vi-VN" altLang="vi-VN"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pPr fontAlgn="base"/>
            <a:r>
              <a:rPr lang="en-US" strike="noStrike" noProof="1" smtClean="0"/>
              <a:t>Click to edit Master title style</a:t>
            </a:r>
            <a:endParaRPr lang="en-US" strike="noStrike" noProof="1"/>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en-US" strike="noStrike" noProof="1" smtClean="0"/>
              <a:t>Click to edit Master subtitle style</a:t>
            </a:r>
            <a:endParaRPr lang="en-US" strike="noStrike" noProof="1"/>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A9C2B084-0FB0-4159-B383-12BF5C748189}"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98B70D07-CE4E-44B9-A8A0-11F02E37A619}"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a:xfrm>
            <a:off x="457200" y="274638"/>
            <a:ext cx="6019800" cy="5851525"/>
          </a:xfrm>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7FAF609B-B62B-452B-A416-4F68EE6A465D}"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D44D11CE-C1AC-43C2-9806-9DC21FE18372}"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pPr fontAlgn="base"/>
            <a:r>
              <a:rPr lang="en-US" strike="noStrike" noProof="1" smtClean="0"/>
              <a:t>Click to edit Master title style</a:t>
            </a:r>
            <a:endParaRPr lang="en-US" strike="noStrike" noProof="1"/>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en-US" strike="noStrike" noProof="1" smtClean="0"/>
              <a:t>Click to edit Master subtitle style</a:t>
            </a:r>
            <a:endParaRPr lang="en-US" strike="noStrike" noProof="1"/>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A9C2B084-0FB0-4159-B383-12BF5C748189}"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B6549AAD-7418-4FBE-9AAF-479B34DAD1BD}"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en-US" strike="noStrike" noProof="1" smtClean="0"/>
              <a:t>Click to edit Master text styles</a:t>
            </a:r>
            <a:endParaRPr lang="en-US" strike="noStrike" noProof="1" smtClean="0"/>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AC5BF951-C780-40F0-BBCF-E620366C138F}"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Rectangle 6"/>
          <p:cNvSpPr>
            <a:spLocks noGrp="1" noChangeArrowheads="1"/>
          </p:cNvSpPr>
          <p:nvPr>
            <p:ph type="dt" sz="half" idx="1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7"/>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8"/>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509EAD16-F26E-4B54-9CF1-3A6EA0228BAD}"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smtClean="0"/>
              <a:t>Click to edit Master text styles</a:t>
            </a:r>
            <a:endParaRPr lang="en-US" strike="noStrike" noProof="1"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smtClean="0"/>
              <a:t>Click to edit Master text styles</a:t>
            </a:r>
            <a:endParaRPr lang="en-US" strike="noStrike" noProof="1"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Rectangle 4"/>
          <p:cNvSpPr>
            <a:spLocks noGrp="1" noChangeArrowheads="1"/>
          </p:cNvSpPr>
          <p:nvPr>
            <p:ph type="dt" sz="half" idx="1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1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1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BEDE4FEF-D120-4D31-9410-84C19255A4AB}"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ADE350AA-3C89-4311-AF03-CB9A6150F341}"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C5728A42-211C-468A-BCFF-0E26783B3119}"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B6549AAD-7418-4FBE-9AAF-479B34DAD1BD}"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smtClean="0"/>
              <a:t>Click to edit Master text styles</a:t>
            </a:r>
            <a:endParaRPr lang="en-US" strike="noStrike" noProof="1" smtClean="0"/>
          </a:p>
        </p:txBody>
      </p:sp>
      <p:sp>
        <p:nvSpPr>
          <p:cNvPr id="7" name="Rectangle 6"/>
          <p:cNvSpPr>
            <a:spLocks noGrp="1" noChangeArrowheads="1"/>
          </p:cNvSpPr>
          <p:nvPr>
            <p:ph type="dt" sz="half" idx="1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7"/>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8"/>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4657DB26-AF37-4478-BEEB-83F6008C40AF}"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smtClean="0"/>
              <a:t>Click to edit Master title style</a:t>
            </a:r>
            <a:endParaRPr lang="en-US" strike="noStrike" noProof="1"/>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smtClean="0"/>
              <a:t>Click to edit Master text styles</a:t>
            </a:r>
            <a:endParaRPr lang="en-US" strike="noStrike" noProof="1" smtClean="0"/>
          </a:p>
        </p:txBody>
      </p:sp>
      <p:sp>
        <p:nvSpPr>
          <p:cNvPr id="7" name="Rectangle 6"/>
          <p:cNvSpPr>
            <a:spLocks noGrp="1" noChangeArrowheads="1"/>
          </p:cNvSpPr>
          <p:nvPr>
            <p:ph type="dt" sz="half" idx="1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7"/>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8"/>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73EB4F7C-D033-4AF4-B87B-C53B4AB62320}"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98B70D07-CE4E-44B9-A8A0-11F02E37A619}"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a:xfrm>
            <a:off x="457200" y="274638"/>
            <a:ext cx="6019800" cy="5851525"/>
          </a:xfrm>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7FAF609B-B62B-452B-A416-4F68EE6A465D}"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D44D11CE-C1AC-43C2-9806-9DC21FE18372}"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en-US" strike="noStrike" noProof="1" smtClean="0"/>
              <a:t>Click to edit Master text styles</a:t>
            </a:r>
            <a:endParaRPr lang="en-US" strike="noStrike" noProof="1" smtClean="0"/>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AC5BF951-C780-40F0-BBCF-E620366C138F}"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Rectangle 6"/>
          <p:cNvSpPr>
            <a:spLocks noGrp="1" noChangeArrowheads="1"/>
          </p:cNvSpPr>
          <p:nvPr>
            <p:ph type="dt" sz="half" idx="1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7"/>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8"/>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509EAD16-F26E-4B54-9CF1-3A6EA0228BAD}"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smtClean="0"/>
              <a:t>Click to edit Master text styles</a:t>
            </a:r>
            <a:endParaRPr lang="en-US" strike="noStrike" noProof="1"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smtClean="0"/>
              <a:t>Click to edit Master text styles</a:t>
            </a:r>
            <a:endParaRPr lang="en-US" strike="noStrike" noProof="1"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Rectangle 4"/>
          <p:cNvSpPr>
            <a:spLocks noGrp="1" noChangeArrowheads="1"/>
          </p:cNvSpPr>
          <p:nvPr>
            <p:ph type="dt" sz="half" idx="1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1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1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BEDE4FEF-D120-4D31-9410-84C19255A4AB}"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ADE350AA-3C89-4311-AF03-CB9A6150F341}"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C5728A42-211C-468A-BCFF-0E26783B3119}"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smtClean="0"/>
              <a:t>Click to edit Master text styles</a:t>
            </a:r>
            <a:endParaRPr lang="en-US" strike="noStrike" noProof="1" smtClean="0"/>
          </a:p>
        </p:txBody>
      </p:sp>
      <p:sp>
        <p:nvSpPr>
          <p:cNvPr id="7" name="Rectangle 6"/>
          <p:cNvSpPr>
            <a:spLocks noGrp="1" noChangeArrowheads="1"/>
          </p:cNvSpPr>
          <p:nvPr>
            <p:ph type="dt" sz="half" idx="1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7"/>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8"/>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4657DB26-AF37-4478-BEEB-83F6008C40AF}"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smtClean="0"/>
              <a:t>Click to edit Master title style</a:t>
            </a:r>
            <a:endParaRPr lang="en-US" strike="noStrike" noProof="1"/>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smtClean="0"/>
              <a:t>Click to edit Master text styles</a:t>
            </a:r>
            <a:endParaRPr lang="en-US" strike="noStrike" noProof="1" smtClean="0"/>
          </a:p>
        </p:txBody>
      </p:sp>
      <p:sp>
        <p:nvSpPr>
          <p:cNvPr id="7" name="Rectangle 6"/>
          <p:cNvSpPr>
            <a:spLocks noGrp="1" noChangeArrowheads="1"/>
          </p:cNvSpPr>
          <p:nvPr>
            <p:ph type="dt" sz="half" idx="1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7"/>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8"/>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73EB4F7C-D033-4AF4-B87B-C53B4AB62320}"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3" Type="http://schemas.openxmlformats.org/officeDocument/2006/relationships/theme" Target="../theme/theme2.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Rectangle 2"/>
          <p:cNvSpPr>
            <a:spLocks noGrp="1"/>
          </p:cNvSpPr>
          <p:nvPr>
            <p:ph type="title"/>
          </p:nvPr>
        </p:nvSpPr>
        <p:spPr>
          <a:xfrm>
            <a:off x="457200" y="274638"/>
            <a:ext cx="8229600" cy="1143000"/>
          </a:xfrm>
          <a:prstGeom prst="rect">
            <a:avLst/>
          </a:prstGeom>
          <a:noFill/>
          <a:ln w="9525">
            <a:noFill/>
          </a:ln>
        </p:spPr>
        <p:txBody>
          <a:bodyPr anchor="ctr" anchorCtr="0"/>
          <a:p>
            <a:pPr lvl="0"/>
            <a:r>
              <a:rPr lang="en-US" altLang="vi-VN" dirty="0"/>
              <a:t>Click to edit Master title style</a:t>
            </a:r>
            <a:endParaRPr lang="en-US" altLang="vi-VN" dirty="0"/>
          </a:p>
        </p:txBody>
      </p:sp>
      <p:sp>
        <p:nvSpPr>
          <p:cNvPr id="1027" name="Rectangle 3"/>
          <p:cNvSpPr>
            <a:spLocks noGrp="1"/>
          </p:cNvSpPr>
          <p:nvPr>
            <p:ph type="body"/>
          </p:nvPr>
        </p:nvSpPr>
        <p:spPr>
          <a:xfrm>
            <a:off x="457200" y="1600200"/>
            <a:ext cx="8229600" cy="4525963"/>
          </a:xfrm>
          <a:prstGeom prst="rect">
            <a:avLst/>
          </a:prstGeom>
          <a:noFill/>
          <a:ln w="9525">
            <a:noFill/>
          </a:ln>
        </p:spPr>
        <p:txBody>
          <a:bodyPr anchor="t" anchorCtr="0"/>
          <a:p>
            <a:pPr lvl="0"/>
            <a:r>
              <a:rPr lang="en-US" altLang="vi-VN" dirty="0"/>
              <a:t>Click to edit Master text styles</a:t>
            </a:r>
            <a:endParaRPr lang="en-US" altLang="vi-VN" dirty="0"/>
          </a:p>
          <a:p>
            <a:pPr lvl="1"/>
            <a:r>
              <a:rPr lang="en-US" altLang="vi-VN" dirty="0"/>
              <a:t>Second level</a:t>
            </a:r>
            <a:endParaRPr lang="en-US" altLang="vi-VN" dirty="0"/>
          </a:p>
          <a:p>
            <a:pPr lvl="2"/>
            <a:r>
              <a:rPr lang="en-US" altLang="vi-VN" dirty="0"/>
              <a:t>Third level</a:t>
            </a:r>
            <a:endParaRPr lang="en-US" altLang="vi-VN" dirty="0"/>
          </a:p>
          <a:p>
            <a:pPr lvl="3"/>
            <a:r>
              <a:rPr lang="en-US" altLang="vi-VN" dirty="0"/>
              <a:t>Fourth level</a:t>
            </a:r>
            <a:endParaRPr lang="en-US" altLang="vi-VN" dirty="0"/>
          </a:p>
          <a:p>
            <a:pPr lvl="4"/>
            <a:r>
              <a:rPr lang="en-US" altLang="vi-VN" dirty="0"/>
              <a:t>Fifth level</a:t>
            </a:r>
            <a:endParaRPr lang="en-US" altLang="vi-VN" dirty="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400" smtClean="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D7C52C5C-0C11-4BBC-A832-E699E2180B78}"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randomBar/>
  </p:transition>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Rectangle 2"/>
          <p:cNvSpPr>
            <a:spLocks noGrp="1"/>
          </p:cNvSpPr>
          <p:nvPr>
            <p:ph type="title"/>
          </p:nvPr>
        </p:nvSpPr>
        <p:spPr>
          <a:xfrm>
            <a:off x="457200" y="274638"/>
            <a:ext cx="8229600" cy="1143000"/>
          </a:xfrm>
          <a:prstGeom prst="rect">
            <a:avLst/>
          </a:prstGeom>
          <a:noFill/>
          <a:ln w="9525">
            <a:noFill/>
          </a:ln>
        </p:spPr>
        <p:txBody>
          <a:bodyPr anchor="ctr" anchorCtr="0"/>
          <a:p>
            <a:pPr lvl="0"/>
            <a:r>
              <a:rPr lang="en-US" altLang="vi-VN" dirty="0"/>
              <a:t>Click to edit Master title style</a:t>
            </a:r>
            <a:endParaRPr lang="en-US" altLang="vi-VN" dirty="0"/>
          </a:p>
        </p:txBody>
      </p:sp>
      <p:sp>
        <p:nvSpPr>
          <p:cNvPr id="1027" name="Rectangle 3"/>
          <p:cNvSpPr>
            <a:spLocks noGrp="1"/>
          </p:cNvSpPr>
          <p:nvPr>
            <p:ph type="body"/>
          </p:nvPr>
        </p:nvSpPr>
        <p:spPr>
          <a:xfrm>
            <a:off x="457200" y="1600200"/>
            <a:ext cx="8229600" cy="4525963"/>
          </a:xfrm>
          <a:prstGeom prst="rect">
            <a:avLst/>
          </a:prstGeom>
          <a:noFill/>
          <a:ln w="9525">
            <a:noFill/>
          </a:ln>
        </p:spPr>
        <p:txBody>
          <a:bodyPr anchor="t" anchorCtr="0"/>
          <a:p>
            <a:pPr lvl="0"/>
            <a:r>
              <a:rPr lang="en-US" altLang="vi-VN" dirty="0"/>
              <a:t>Click to edit Master text styles</a:t>
            </a:r>
            <a:endParaRPr lang="en-US" altLang="vi-VN" dirty="0"/>
          </a:p>
          <a:p>
            <a:pPr lvl="1"/>
            <a:r>
              <a:rPr lang="en-US" altLang="vi-VN" dirty="0"/>
              <a:t>Second level</a:t>
            </a:r>
            <a:endParaRPr lang="en-US" altLang="vi-VN" dirty="0"/>
          </a:p>
          <a:p>
            <a:pPr lvl="2"/>
            <a:r>
              <a:rPr lang="en-US" altLang="vi-VN" dirty="0"/>
              <a:t>Third level</a:t>
            </a:r>
            <a:endParaRPr lang="en-US" altLang="vi-VN" dirty="0"/>
          </a:p>
          <a:p>
            <a:pPr lvl="3"/>
            <a:r>
              <a:rPr lang="en-US" altLang="vi-VN" dirty="0"/>
              <a:t>Fourth level</a:t>
            </a:r>
            <a:endParaRPr lang="en-US" altLang="vi-VN" dirty="0"/>
          </a:p>
          <a:p>
            <a:pPr lvl="4"/>
            <a:r>
              <a:rPr lang="en-US" altLang="vi-VN" dirty="0"/>
              <a:t>Fifth level</a:t>
            </a:r>
            <a:endParaRPr lang="en-US" altLang="vi-VN" dirty="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400" smtClean="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D7C52C5C-0C11-4BBC-A832-E699E2180B78}"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p:randomBar/>
  </p:transition>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7.xml"/><Relationship Id="rId3" Type="http://schemas.openxmlformats.org/officeDocument/2006/relationships/image" Target="../media/image5.GIF"/><Relationship Id="rId2" Type="http://schemas.openxmlformats.org/officeDocument/2006/relationships/image" Target="../media/image3.GIF"/><Relationship Id="rId1" Type="http://schemas.openxmlformats.org/officeDocument/2006/relationships/image" Target="../media/image19.jpe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14.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20.png"/></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8.xml"/><Relationship Id="rId7" Type="http://schemas.openxmlformats.org/officeDocument/2006/relationships/image" Target="../media/image24.GIF"/><Relationship Id="rId6" Type="http://schemas.openxmlformats.org/officeDocument/2006/relationships/image" Target="../media/image23.GIF"/><Relationship Id="rId5" Type="http://schemas.openxmlformats.org/officeDocument/2006/relationships/image" Target="../media/image9.GIF"/><Relationship Id="rId4" Type="http://schemas.openxmlformats.org/officeDocument/2006/relationships/image" Target="../media/image8.GIF"/><Relationship Id="rId3" Type="http://schemas.openxmlformats.org/officeDocument/2006/relationships/image" Target="../media/image22.GIF"/><Relationship Id="rId2" Type="http://schemas.openxmlformats.org/officeDocument/2006/relationships/image" Target="../media/image11.GIF"/><Relationship Id="rId1"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4.xml"/><Relationship Id="rId6" Type="http://schemas.openxmlformats.org/officeDocument/2006/relationships/tags" Target="../tags/tag2.xml"/><Relationship Id="rId5" Type="http://schemas.openxmlformats.org/officeDocument/2006/relationships/image" Target="../media/image4.GIF"/><Relationship Id="rId4" Type="http://schemas.openxmlformats.org/officeDocument/2006/relationships/image" Target="../media/image3.GIF"/><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image" Target="../media/image7.jpeg"/></Relationships>
</file>

<file path=ppt/slides/_rels/slide3.xml.rels><?xml version="1.0" encoding="UTF-8" standalone="yes"?>
<Relationships xmlns="http://schemas.openxmlformats.org/package/2006/relationships"><Relationship Id="rId9" Type="http://schemas.openxmlformats.org/officeDocument/2006/relationships/image" Target="../media/image14.png"/><Relationship Id="rId8" Type="http://schemas.microsoft.com/office/2007/relationships/media" Target="../media/media1.mp3"/><Relationship Id="rId7" Type="http://schemas.openxmlformats.org/officeDocument/2006/relationships/audio" Target="../media/media1.mp3"/><Relationship Id="rId6" Type="http://schemas.openxmlformats.org/officeDocument/2006/relationships/image" Target="../media/image13.GIF"/><Relationship Id="rId5" Type="http://schemas.openxmlformats.org/officeDocument/2006/relationships/image" Target="../media/image12.GIF"/><Relationship Id="rId4" Type="http://schemas.openxmlformats.org/officeDocument/2006/relationships/image" Target="../media/image11.GIF"/><Relationship Id="rId3" Type="http://schemas.openxmlformats.org/officeDocument/2006/relationships/image" Target="../media/image2.GIF"/><Relationship Id="rId2" Type="http://schemas.openxmlformats.org/officeDocument/2006/relationships/image" Target="../media/image6.GIF"/><Relationship Id="rId11" Type="http://schemas.openxmlformats.org/officeDocument/2006/relationships/slideLayout" Target="../slideLayouts/slideLayout12.xml"/><Relationship Id="rId10" Type="http://schemas.openxmlformats.org/officeDocument/2006/relationships/tags" Target="../tags/tag3.xml"/><Relationship Id="rId1" Type="http://schemas.openxmlformats.org/officeDocument/2006/relationships/image" Target="../media/image10.pn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7.xml"/><Relationship Id="rId5" Type="http://schemas.openxmlformats.org/officeDocument/2006/relationships/tags" Target="../tags/tag4.xml"/><Relationship Id="rId4" Type="http://schemas.openxmlformats.org/officeDocument/2006/relationships/image" Target="../media/image16.GIF"/><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image" Target="../media/image15.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7.png"/><Relationship Id="rId2" Type="http://schemas.microsoft.com/office/2007/relationships/media" Target="../media/media2.mp4"/><Relationship Id="rId1" Type="http://schemas.openxmlformats.org/officeDocument/2006/relationships/video" Target="../media/media2.mp4"/></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19.xml"/><Relationship Id="rId5" Type="http://schemas.openxmlformats.org/officeDocument/2006/relationships/tags" Target="../tags/tag5.xml"/><Relationship Id="rId4" Type="http://schemas.openxmlformats.org/officeDocument/2006/relationships/image" Target="../media/image16.GIF"/><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image" Target="../media/image15.pn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19.xml"/><Relationship Id="rId5" Type="http://schemas.openxmlformats.org/officeDocument/2006/relationships/tags" Target="../tags/tag6.xml"/><Relationship Id="rId4" Type="http://schemas.openxmlformats.org/officeDocument/2006/relationships/image" Target="../media/image16.GIF"/><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28674" name="Text Box 7"/>
          <p:cNvSpPr txBox="1"/>
          <p:nvPr/>
        </p:nvSpPr>
        <p:spPr>
          <a:xfrm>
            <a:off x="762000" y="-762000"/>
            <a:ext cx="7924800" cy="641350"/>
          </a:xfrm>
          <a:prstGeom prst="rect">
            <a:avLst/>
          </a:prstGeom>
          <a:noFill/>
          <a:ln w="9525">
            <a:noFill/>
          </a:ln>
        </p:spPr>
        <p:txBody>
          <a:bodyPr anchor="t" anchorCtr="0">
            <a:spAutoFit/>
          </a:bodyPr>
          <a:p>
            <a:pPr>
              <a:spcBef>
                <a:spcPct val="50000"/>
              </a:spcBef>
            </a:pPr>
            <a:endParaRPr lang="vi-VN" altLang="vi-VN" sz="3600" dirty="0">
              <a:solidFill>
                <a:srgbClr val="FF0066"/>
              </a:solidFill>
              <a:latin typeface="VNI-Ariston" pitchFamily="2" charset="0"/>
            </a:endParaRPr>
          </a:p>
        </p:txBody>
      </p:sp>
      <p:pic>
        <p:nvPicPr>
          <p:cNvPr id="28675" name="Picture 8" descr="Copy of gau nho"/>
          <p:cNvPicPr>
            <a:picLocks noChangeAspect="1"/>
          </p:cNvPicPr>
          <p:nvPr/>
        </p:nvPicPr>
        <p:blipFill>
          <a:blip r:embed="rId2"/>
          <a:stretch>
            <a:fillRect/>
          </a:stretch>
        </p:blipFill>
        <p:spPr>
          <a:xfrm flipH="1">
            <a:off x="609600" y="5105400"/>
            <a:ext cx="1219200" cy="1143000"/>
          </a:xfrm>
          <a:prstGeom prst="rect">
            <a:avLst/>
          </a:prstGeom>
          <a:noFill/>
          <a:ln w="9525">
            <a:noFill/>
          </a:ln>
        </p:spPr>
      </p:pic>
      <p:sp>
        <p:nvSpPr>
          <p:cNvPr id="84000" name="Text Box 32"/>
          <p:cNvSpPr txBox="1"/>
          <p:nvPr/>
        </p:nvSpPr>
        <p:spPr>
          <a:xfrm>
            <a:off x="3200400" y="6003290"/>
            <a:ext cx="2841625" cy="460375"/>
          </a:xfrm>
          <a:prstGeom prst="rect">
            <a:avLst/>
          </a:prstGeom>
          <a:noFill/>
          <a:ln w="9525">
            <a:noFill/>
          </a:ln>
        </p:spPr>
        <p:txBody>
          <a:bodyPr wrap="none" anchor="t" anchorCtr="0">
            <a:spAutoFit/>
          </a:bodyPr>
          <a:p>
            <a:r>
              <a:rPr lang="en-US" altLang="vi-VN" sz="2400" b="1" dirty="0">
                <a:solidFill>
                  <a:srgbClr val="FF0000"/>
                </a:solidFill>
                <a:latin typeface="Times New Roman" panose="02020603050405020304" pitchFamily="18" charset="0"/>
              </a:rPr>
              <a:t>Năm học: 2023-2024</a:t>
            </a:r>
            <a:endParaRPr lang="en-US" altLang="vi-VN" sz="2400" b="1" dirty="0">
              <a:solidFill>
                <a:srgbClr val="FF0000"/>
              </a:solidFill>
              <a:latin typeface="Times New Roman" panose="02020603050405020304" pitchFamily="18" charset="0"/>
            </a:endParaRPr>
          </a:p>
        </p:txBody>
      </p:sp>
      <p:pic>
        <p:nvPicPr>
          <p:cNvPr id="28683" name="Picture 34" descr="878031oq6iuoirb6"/>
          <p:cNvPicPr>
            <a:picLocks noChangeAspect="1"/>
          </p:cNvPicPr>
          <p:nvPr/>
        </p:nvPicPr>
        <p:blipFill>
          <a:blip r:embed="rId3"/>
          <a:stretch>
            <a:fillRect/>
          </a:stretch>
        </p:blipFill>
        <p:spPr>
          <a:xfrm rot="10800000">
            <a:off x="8391525" y="4324350"/>
            <a:ext cx="752475" cy="2533650"/>
          </a:xfrm>
          <a:prstGeom prst="rect">
            <a:avLst/>
          </a:prstGeom>
          <a:noFill/>
          <a:ln w="9525">
            <a:noFill/>
          </a:ln>
        </p:spPr>
      </p:pic>
      <p:pic>
        <p:nvPicPr>
          <p:cNvPr id="28684" name="Picture 35" descr="878031oq6iuoirb6"/>
          <p:cNvPicPr>
            <a:picLocks noChangeAspect="1"/>
          </p:cNvPicPr>
          <p:nvPr/>
        </p:nvPicPr>
        <p:blipFill>
          <a:blip r:embed="rId3"/>
          <a:stretch>
            <a:fillRect/>
          </a:stretch>
        </p:blipFill>
        <p:spPr>
          <a:xfrm rot="5400000">
            <a:off x="7062788" y="5214938"/>
            <a:ext cx="752475" cy="2533650"/>
          </a:xfrm>
          <a:prstGeom prst="rect">
            <a:avLst/>
          </a:prstGeom>
          <a:noFill/>
          <a:ln w="9525">
            <a:noFill/>
          </a:ln>
        </p:spPr>
      </p:pic>
      <p:pic>
        <p:nvPicPr>
          <p:cNvPr id="28685" name="Picture 36" descr="Picture7"/>
          <p:cNvPicPr>
            <a:picLocks noChangeAspect="1"/>
          </p:cNvPicPr>
          <p:nvPr/>
        </p:nvPicPr>
        <p:blipFill>
          <a:blip r:embed="rId4"/>
          <a:stretch>
            <a:fillRect/>
          </a:stretch>
        </p:blipFill>
        <p:spPr>
          <a:xfrm rot="7047528">
            <a:off x="7224713" y="5119688"/>
            <a:ext cx="1066800" cy="733425"/>
          </a:xfrm>
          <a:prstGeom prst="rect">
            <a:avLst/>
          </a:prstGeom>
          <a:noFill/>
          <a:ln w="9525">
            <a:noFill/>
          </a:ln>
        </p:spPr>
      </p:pic>
      <p:pic>
        <p:nvPicPr>
          <p:cNvPr id="28686" name="Picture 37" descr="878031oq6iuoirb6"/>
          <p:cNvPicPr>
            <a:picLocks noChangeAspect="1"/>
          </p:cNvPicPr>
          <p:nvPr/>
        </p:nvPicPr>
        <p:blipFill>
          <a:blip r:embed="rId3"/>
          <a:stretch>
            <a:fillRect/>
          </a:stretch>
        </p:blipFill>
        <p:spPr>
          <a:xfrm rot="-5400000">
            <a:off x="1347788" y="5214938"/>
            <a:ext cx="752475" cy="2533650"/>
          </a:xfrm>
          <a:prstGeom prst="rect">
            <a:avLst/>
          </a:prstGeom>
          <a:noFill/>
          <a:ln w="9525">
            <a:noFill/>
          </a:ln>
        </p:spPr>
      </p:pic>
      <p:pic>
        <p:nvPicPr>
          <p:cNvPr id="28687" name="Picture 38" descr="878031oq6iuoirb6"/>
          <p:cNvPicPr>
            <a:picLocks noChangeAspect="1"/>
          </p:cNvPicPr>
          <p:nvPr/>
        </p:nvPicPr>
        <p:blipFill>
          <a:blip r:embed="rId3"/>
          <a:stretch>
            <a:fillRect/>
          </a:stretch>
        </p:blipFill>
        <p:spPr>
          <a:xfrm rot="10800000">
            <a:off x="0" y="4324350"/>
            <a:ext cx="752475" cy="2533650"/>
          </a:xfrm>
          <a:prstGeom prst="rect">
            <a:avLst/>
          </a:prstGeom>
          <a:noFill/>
          <a:ln w="9525">
            <a:noFill/>
          </a:ln>
        </p:spPr>
      </p:pic>
      <p:pic>
        <p:nvPicPr>
          <p:cNvPr id="28689" name="Picture 40" descr="887822uivpqeloza"/>
          <p:cNvPicPr>
            <a:picLocks noChangeAspect="1"/>
          </p:cNvPicPr>
          <p:nvPr/>
        </p:nvPicPr>
        <p:blipFill>
          <a:blip r:embed="rId5"/>
          <a:stretch>
            <a:fillRect/>
          </a:stretch>
        </p:blipFill>
        <p:spPr>
          <a:xfrm>
            <a:off x="0" y="0"/>
            <a:ext cx="619125" cy="2314575"/>
          </a:xfrm>
          <a:prstGeom prst="rect">
            <a:avLst/>
          </a:prstGeom>
          <a:noFill/>
          <a:ln w="9525">
            <a:noFill/>
          </a:ln>
        </p:spPr>
      </p:pic>
      <p:pic>
        <p:nvPicPr>
          <p:cNvPr id="28693" name="Picture 44" descr="887822uivpqeloza"/>
          <p:cNvPicPr>
            <a:picLocks noChangeAspect="1"/>
          </p:cNvPicPr>
          <p:nvPr/>
        </p:nvPicPr>
        <p:blipFill>
          <a:blip r:embed="rId5"/>
          <a:stretch>
            <a:fillRect/>
          </a:stretch>
        </p:blipFill>
        <p:spPr>
          <a:xfrm>
            <a:off x="8524875" y="0"/>
            <a:ext cx="619125" cy="2314575"/>
          </a:xfrm>
          <a:prstGeom prst="rect">
            <a:avLst/>
          </a:prstGeom>
          <a:noFill/>
          <a:ln w="9525">
            <a:noFill/>
          </a:ln>
        </p:spPr>
      </p:pic>
      <p:pic>
        <p:nvPicPr>
          <p:cNvPr id="28694" name="Picture 5" descr="gachngang"/>
          <p:cNvPicPr>
            <a:picLocks noChangeAspect="1"/>
          </p:cNvPicPr>
          <p:nvPr/>
        </p:nvPicPr>
        <p:blipFill>
          <a:blip r:embed="rId6"/>
          <a:stretch>
            <a:fillRect/>
          </a:stretch>
        </p:blipFill>
        <p:spPr>
          <a:xfrm rot="10800000">
            <a:off x="0" y="0"/>
            <a:ext cx="9144000" cy="152400"/>
          </a:xfrm>
          <a:prstGeom prst="rect">
            <a:avLst/>
          </a:prstGeom>
          <a:noFill/>
          <a:ln w="9525">
            <a:noFill/>
          </a:ln>
        </p:spPr>
      </p:pic>
      <p:pic>
        <p:nvPicPr>
          <p:cNvPr id="28695" name="Picture 5" descr="gachngang"/>
          <p:cNvPicPr>
            <a:picLocks noChangeAspect="1"/>
          </p:cNvPicPr>
          <p:nvPr/>
        </p:nvPicPr>
        <p:blipFill>
          <a:blip r:embed="rId6"/>
          <a:stretch>
            <a:fillRect/>
          </a:stretch>
        </p:blipFill>
        <p:spPr>
          <a:xfrm rot="10800000">
            <a:off x="0" y="6705600"/>
            <a:ext cx="9144000" cy="152400"/>
          </a:xfrm>
          <a:prstGeom prst="rect">
            <a:avLst/>
          </a:prstGeom>
          <a:noFill/>
          <a:ln w="9525">
            <a:noFill/>
          </a:ln>
        </p:spPr>
      </p:pic>
      <p:pic>
        <p:nvPicPr>
          <p:cNvPr id="28696" name="Picture 13" descr="gachngang"/>
          <p:cNvPicPr>
            <a:picLocks noChangeAspect="1"/>
          </p:cNvPicPr>
          <p:nvPr/>
        </p:nvPicPr>
        <p:blipFill>
          <a:blip r:embed="rId6"/>
          <a:stretch>
            <a:fillRect/>
          </a:stretch>
        </p:blipFill>
        <p:spPr>
          <a:xfrm rot="5400000">
            <a:off x="5649913" y="3367088"/>
            <a:ext cx="6858000" cy="119062"/>
          </a:xfrm>
          <a:prstGeom prst="rect">
            <a:avLst/>
          </a:prstGeom>
          <a:noFill/>
          <a:ln w="9525">
            <a:noFill/>
          </a:ln>
        </p:spPr>
      </p:pic>
      <p:pic>
        <p:nvPicPr>
          <p:cNvPr id="28697" name="Picture 10" descr="gachngang"/>
          <p:cNvPicPr>
            <a:picLocks noChangeAspect="1"/>
          </p:cNvPicPr>
          <p:nvPr/>
        </p:nvPicPr>
        <p:blipFill>
          <a:blip r:embed="rId6"/>
          <a:stretch>
            <a:fillRect/>
          </a:stretch>
        </p:blipFill>
        <p:spPr>
          <a:xfrm rot="5400000">
            <a:off x="-3368675" y="3368675"/>
            <a:ext cx="6858000" cy="117475"/>
          </a:xfrm>
          <a:prstGeom prst="rect">
            <a:avLst/>
          </a:prstGeom>
          <a:noFill/>
          <a:ln w="9525">
            <a:noFill/>
          </a:ln>
        </p:spPr>
      </p:pic>
      <p:sp>
        <p:nvSpPr>
          <p:cNvPr id="2" name="Rectangles 1"/>
          <p:cNvSpPr/>
          <p:nvPr/>
        </p:nvSpPr>
        <p:spPr>
          <a:xfrm>
            <a:off x="1076008" y="457200"/>
            <a:ext cx="6478905" cy="1383665"/>
          </a:xfrm>
          <a:prstGeom prst="rect">
            <a:avLst/>
          </a:prstGeom>
          <a:noFill/>
          <a:ln>
            <a:noFill/>
          </a:ln>
        </p:spPr>
        <p:txBody>
          <a:bodyPr wrap="none" rtlCol="0" anchor="t">
            <a:spAutoFit/>
          </a:bodyPr>
          <a:p>
            <a:pPr algn="ctr"/>
            <a:r>
              <a:rPr lang="en-US" altLang="zh-CN" sz="2800" b="1">
                <a:solidFill>
                  <a:schemeClr val="tx1"/>
                </a:solidFill>
                <a:effectLst>
                  <a:outerShdw blurRad="38100" dist="19050" dir="2700000" algn="tl" rotWithShape="0">
                    <a:schemeClr val="dk1">
                      <a:alpha val="40000"/>
                    </a:schemeClr>
                  </a:outerShdw>
                </a:effectLst>
              </a:rPr>
              <a:t>PHÒNG GIÁO DỤC THỊ XÃ BUỒN HỒ</a:t>
            </a:r>
            <a:endParaRPr lang="en-US" altLang="zh-CN" sz="2800" b="1">
              <a:solidFill>
                <a:schemeClr val="tx1"/>
              </a:solidFill>
              <a:effectLst>
                <a:outerShdw blurRad="38100" dist="19050" dir="2700000" algn="tl" rotWithShape="0">
                  <a:schemeClr val="dk1">
                    <a:alpha val="40000"/>
                  </a:schemeClr>
                </a:outerShdw>
              </a:effectLst>
            </a:endParaRPr>
          </a:p>
          <a:p>
            <a:pPr algn="ctr"/>
            <a:r>
              <a:rPr lang="en-US" altLang="zh-CN" sz="2800" b="1">
                <a:solidFill>
                  <a:schemeClr val="tx1"/>
                </a:solidFill>
                <a:effectLst>
                  <a:outerShdw blurRad="38100" dist="19050" dir="2700000" algn="tl" rotWithShape="0">
                    <a:schemeClr val="dk1">
                      <a:alpha val="40000"/>
                    </a:schemeClr>
                  </a:outerShdw>
                </a:effectLst>
              </a:rPr>
              <a:t>TRƯỜNG MẪU GIÁO HOA TĂNG BI</a:t>
            </a:r>
            <a:endParaRPr lang="en-US" altLang="zh-CN" sz="2800" b="1">
              <a:solidFill>
                <a:schemeClr val="tx1"/>
              </a:solidFill>
              <a:effectLst>
                <a:outerShdw blurRad="38100" dist="19050" dir="2700000" algn="tl" rotWithShape="0">
                  <a:schemeClr val="dk1">
                    <a:alpha val="40000"/>
                  </a:schemeClr>
                </a:outerShdw>
              </a:effectLst>
            </a:endParaRPr>
          </a:p>
          <a:p>
            <a:pPr algn="ctr"/>
            <a:endParaRPr lang="en-US" altLang="zh-CN" sz="2800" b="1">
              <a:solidFill>
                <a:schemeClr val="tx1"/>
              </a:solidFill>
              <a:effectLst>
                <a:outerShdw blurRad="38100" dist="19050" dir="2700000" algn="tl" rotWithShape="0">
                  <a:schemeClr val="dk1">
                    <a:alpha val="40000"/>
                  </a:schemeClr>
                </a:outerShdw>
              </a:effectLst>
            </a:endParaRPr>
          </a:p>
        </p:txBody>
      </p:sp>
      <p:sp>
        <p:nvSpPr>
          <p:cNvPr id="3" name="Rectangles 2"/>
          <p:cNvSpPr/>
          <p:nvPr/>
        </p:nvSpPr>
        <p:spPr>
          <a:xfrm>
            <a:off x="229235" y="1791970"/>
            <a:ext cx="8801100" cy="3969385"/>
          </a:xfrm>
          <a:prstGeom prst="rect">
            <a:avLst/>
          </a:prstGeom>
          <a:noFill/>
          <a:ln>
            <a:noFill/>
          </a:ln>
        </p:spPr>
        <p:txBody>
          <a:bodyPr wrap="none" rtlCol="0" anchor="t">
            <a:spAutoFit/>
          </a:bodyPr>
          <a:p>
            <a:pPr algn="ctr"/>
            <a:r>
              <a:rPr lang="en-US" altLang="zh-CN" sz="2800" b="1">
                <a:solidFill>
                  <a:schemeClr val="tx1"/>
                </a:solidFill>
                <a:effectLst>
                  <a:outerShdw blurRad="38100" dist="19050" dir="2700000" algn="tl" rotWithShape="0">
                    <a:schemeClr val="dk1">
                      <a:alpha val="40000"/>
                    </a:schemeClr>
                  </a:outerShdw>
                </a:effectLst>
              </a:rPr>
              <a:t>GIÁO ÁN</a:t>
            </a:r>
            <a:endParaRPr lang="en-US" altLang="zh-CN" sz="2800" b="1">
              <a:solidFill>
                <a:schemeClr val="tx1"/>
              </a:solidFill>
              <a:effectLst>
                <a:outerShdw blurRad="38100" dist="19050" dir="2700000" algn="tl" rotWithShape="0">
                  <a:schemeClr val="dk1">
                    <a:alpha val="40000"/>
                  </a:schemeClr>
                </a:outerShdw>
              </a:effectLst>
            </a:endParaRPr>
          </a:p>
          <a:p>
            <a:pPr algn="ctr"/>
            <a:r>
              <a:rPr lang="en-US" altLang="zh-CN" sz="2800" b="1">
                <a:solidFill>
                  <a:schemeClr val="tx1"/>
                </a:solidFill>
                <a:effectLst>
                  <a:outerShdw blurRad="38100" dist="19050" dir="2700000" algn="tl" rotWithShape="0">
                    <a:schemeClr val="dk1">
                      <a:alpha val="40000"/>
                    </a:schemeClr>
                  </a:outerShdw>
                </a:effectLst>
              </a:rPr>
              <a:t>CHỦ ĐỀ ĐỘNG VẬT</a:t>
            </a:r>
            <a:endParaRPr lang="en-US" altLang="zh-CN" sz="2800" b="1">
              <a:solidFill>
                <a:schemeClr val="tx1"/>
              </a:solidFill>
              <a:effectLst>
                <a:outerShdw blurRad="38100" dist="19050" dir="2700000" algn="tl" rotWithShape="0">
                  <a:schemeClr val="dk1">
                    <a:alpha val="40000"/>
                  </a:schemeClr>
                </a:outerShdw>
              </a:effectLst>
            </a:endParaRPr>
          </a:p>
          <a:p>
            <a:pPr algn="ctr"/>
            <a:r>
              <a:rPr lang="en-US" altLang="zh-CN" sz="2800" b="1">
                <a:solidFill>
                  <a:schemeClr val="tx1"/>
                </a:solidFill>
                <a:effectLst>
                  <a:outerShdw blurRad="38100" dist="19050" dir="2700000" algn="tl" rotWithShape="0">
                    <a:schemeClr val="dk1">
                      <a:alpha val="40000"/>
                    </a:schemeClr>
                  </a:outerShdw>
                </a:effectLst>
              </a:rPr>
              <a:t>CHỦ ĐỀ NHÁNH : ĐỘNG VẬT SỐNG TRONG RỪNG</a:t>
            </a:r>
            <a:endParaRPr lang="en-US" altLang="zh-CN" sz="2800" b="1">
              <a:solidFill>
                <a:schemeClr val="tx1"/>
              </a:solidFill>
              <a:effectLst>
                <a:outerShdw blurRad="38100" dist="19050" dir="2700000" algn="tl" rotWithShape="0">
                  <a:schemeClr val="dk1">
                    <a:alpha val="40000"/>
                  </a:schemeClr>
                </a:outerShdw>
              </a:effectLst>
            </a:endParaRPr>
          </a:p>
          <a:p>
            <a:pPr algn="ctr"/>
            <a:r>
              <a:rPr lang="en-US" altLang="zh-CN" sz="2800" b="1">
                <a:solidFill>
                  <a:schemeClr val="tx1"/>
                </a:solidFill>
                <a:effectLst>
                  <a:outerShdw blurRad="38100" dist="19050" dir="2700000" algn="tl" rotWithShape="0">
                    <a:schemeClr val="dk1">
                      <a:alpha val="40000"/>
                    </a:schemeClr>
                  </a:outerShdw>
                </a:effectLst>
              </a:rPr>
              <a:t>HOẠT ĐỘNG :LÀM QUEN VĂN HỌC</a:t>
            </a:r>
            <a:endParaRPr lang="en-US" altLang="zh-CN" sz="2800" b="1">
              <a:solidFill>
                <a:schemeClr val="tx1"/>
              </a:solidFill>
              <a:effectLst>
                <a:outerShdw blurRad="38100" dist="19050" dir="2700000" algn="tl" rotWithShape="0">
                  <a:schemeClr val="dk1">
                    <a:alpha val="40000"/>
                  </a:schemeClr>
                </a:outerShdw>
              </a:effectLst>
            </a:endParaRPr>
          </a:p>
          <a:p>
            <a:pPr algn="ctr"/>
            <a:r>
              <a:rPr lang="en-US" altLang="zh-CN" sz="2800" b="1">
                <a:solidFill>
                  <a:schemeClr val="tx1"/>
                </a:solidFill>
                <a:effectLst>
                  <a:outerShdw blurRad="38100" dist="19050" dir="2700000" algn="tl" rotWithShape="0">
                    <a:schemeClr val="dk1">
                      <a:alpha val="40000"/>
                    </a:schemeClr>
                  </a:outerShdw>
                </a:effectLst>
              </a:rPr>
              <a:t>ĐỀ TÀI : TRUYỆN “CHÚ DÊ ĐEN”</a:t>
            </a:r>
            <a:endParaRPr lang="en-US" altLang="zh-CN" sz="2800" b="1">
              <a:solidFill>
                <a:schemeClr val="tx1"/>
              </a:solidFill>
              <a:effectLst>
                <a:outerShdw blurRad="38100" dist="19050" dir="2700000" algn="tl" rotWithShape="0">
                  <a:schemeClr val="dk1">
                    <a:alpha val="40000"/>
                  </a:schemeClr>
                </a:outerShdw>
              </a:effectLst>
            </a:endParaRPr>
          </a:p>
          <a:p>
            <a:pPr algn="ctr"/>
            <a:r>
              <a:rPr lang="en-US" altLang="zh-CN" sz="2800" b="1">
                <a:solidFill>
                  <a:schemeClr val="tx1"/>
                </a:solidFill>
                <a:effectLst>
                  <a:outerShdw blurRad="38100" dist="19050" dir="2700000" algn="tl" rotWithShape="0">
                    <a:schemeClr val="dk1">
                      <a:alpha val="40000"/>
                    </a:schemeClr>
                  </a:outerShdw>
                </a:effectLst>
              </a:rPr>
              <a:t>ĐỘ TUỔI: 5-6 TUỔI .LỚP LÁ 2</a:t>
            </a:r>
            <a:endParaRPr lang="en-US" altLang="zh-CN" sz="2800" b="1">
              <a:solidFill>
                <a:schemeClr val="tx1"/>
              </a:solidFill>
              <a:effectLst>
                <a:outerShdw blurRad="38100" dist="19050" dir="2700000" algn="tl" rotWithShape="0">
                  <a:schemeClr val="dk1">
                    <a:alpha val="40000"/>
                  </a:schemeClr>
                </a:outerShdw>
              </a:effectLst>
            </a:endParaRPr>
          </a:p>
          <a:p>
            <a:pPr algn="ctr"/>
            <a:r>
              <a:rPr lang="en-US" altLang="zh-CN" sz="2800" b="1">
                <a:solidFill>
                  <a:schemeClr val="tx1"/>
                </a:solidFill>
                <a:effectLst>
                  <a:outerShdw blurRad="38100" dist="19050" dir="2700000" algn="tl" rotWithShape="0">
                    <a:schemeClr val="dk1">
                      <a:alpha val="40000"/>
                    </a:schemeClr>
                  </a:outerShdw>
                </a:effectLst>
              </a:rPr>
              <a:t>NGƯỜI DẠY H LA DE MLÔ</a:t>
            </a:r>
            <a:endParaRPr lang="en-US" altLang="zh-CN" sz="2800" b="1">
              <a:solidFill>
                <a:schemeClr val="tx1"/>
              </a:solidFill>
              <a:effectLst>
                <a:outerShdw blurRad="38100" dist="19050" dir="2700000" algn="tl" rotWithShape="0">
                  <a:schemeClr val="dk1">
                    <a:alpha val="40000"/>
                  </a:schemeClr>
                </a:outerShdw>
              </a:effectLst>
            </a:endParaRPr>
          </a:p>
          <a:p>
            <a:pPr algn="ctr"/>
            <a:r>
              <a:rPr lang="en-US" altLang="zh-CN" sz="2800" b="1">
                <a:solidFill>
                  <a:schemeClr val="tx1"/>
                </a:solidFill>
                <a:effectLst>
                  <a:outerShdw blurRad="38100" dist="19050" dir="2700000" algn="tl" rotWithShape="0">
                    <a:schemeClr val="dk1">
                      <a:alpha val="40000"/>
                    </a:schemeClr>
                  </a:outerShdw>
                </a:effectLst>
              </a:rPr>
              <a:t>NGÀY DẠY 19/01/2024</a:t>
            </a:r>
            <a:endParaRPr lang="en-US" altLang="zh-CN" sz="2800" b="1">
              <a:solidFill>
                <a:schemeClr val="tx1"/>
              </a:solidFill>
              <a:effectLst>
                <a:outerShdw blurRad="38100" dist="19050" dir="2700000" algn="tl" rotWithShape="0">
                  <a:schemeClr val="dk1">
                    <a:alpha val="40000"/>
                  </a:schemeClr>
                </a:outerShdw>
              </a:effectLst>
            </a:endParaRPr>
          </a:p>
          <a:p>
            <a:pPr algn="ctr"/>
            <a:endParaRPr lang="en-US" altLang="zh-CN" sz="2800" b="1">
              <a:solidFill>
                <a:schemeClr val="tx1"/>
              </a:solidFill>
              <a:effectLst>
                <a:outerShdw blurRad="38100" dist="19050" dir="2700000" algn="tl" rotWithShape="0">
                  <a:schemeClr val="dk1">
                    <a:alpha val="40000"/>
                  </a:schemeClr>
                </a:outerShdw>
              </a:effectLst>
            </a:endParaRPr>
          </a:p>
        </p:txBody>
      </p:sp>
    </p:spTree>
    <p:custDataLst>
      <p:tags r:id="rId7"/>
    </p:custData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4000">
                                            <p:txEl>
                                              <p:charRg st="0" end="19"/>
                                            </p:txEl>
                                          </p:spTgt>
                                        </p:tgtEl>
                                        <p:attrNameLst>
                                          <p:attrName>style.visibility</p:attrName>
                                        </p:attrNameLst>
                                      </p:cBhvr>
                                      <p:to>
                                        <p:strVal val="visible"/>
                                      </p:to>
                                    </p:set>
                                    <p:animEffect transition="in" filter="fade">
                                      <p:cBhvr>
                                        <p:cTn id="7" dur="2000"/>
                                        <p:tgtEl>
                                          <p:spTgt spid="84000">
                                            <p:txEl>
                                              <p:charRg st="0"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solidFill>
                  <a:schemeClr val="tx1"/>
                </a:solidFill>
                <a:latin typeface="Times New Roman" panose="02020603050405020304" pitchFamily="18" charset="0"/>
                <a:cs typeface="Times New Roman" panose="02020603050405020304" pitchFamily="18" charset="0"/>
                <a:sym typeface="+mn-ea"/>
              </a:rPr>
              <a:t>Từ nhảy xổ :có nghĩa nhảy thẳng tới hoặc lao tới một cách bất ngờ</a:t>
            </a:r>
            <a:r>
              <a:rPr lang="en-US">
                <a:solidFill>
                  <a:schemeClr val="tx1"/>
                </a:solidFill>
                <a:latin typeface="Times New Roman" panose="02020603050405020304" pitchFamily="18" charset="0"/>
                <a:cs typeface="Times New Roman" panose="02020603050405020304" pitchFamily="18" charset="0"/>
                <a:sym typeface="+mn-ea"/>
              </a:rPr>
              <a:t> </a:t>
            </a:r>
            <a:endParaRPr lang="en-US"/>
          </a:p>
        </p:txBody>
      </p:sp>
      <p:sp>
        <p:nvSpPr>
          <p:cNvPr id="4" name="Rectangles 3"/>
          <p:cNvSpPr/>
          <p:nvPr/>
        </p:nvSpPr>
        <p:spPr>
          <a:xfrm>
            <a:off x="2216150" y="2622550"/>
            <a:ext cx="5074285" cy="2240280"/>
          </a:xfrm>
          <a:prstGeom prst="rect">
            <a:avLst/>
          </a:prstGeom>
          <a:noFill/>
          <a:ln>
            <a:noFill/>
          </a:ln>
        </p:spPr>
        <p:txBody>
          <a:bodyPr wrap="none" rtlCol="0" anchor="t">
            <a:noAutofit/>
          </a:bodyPr>
          <a:p>
            <a:pPr algn="ctr"/>
            <a:r>
              <a:rPr lang="en-US" altLang="zh-CN" sz="8800" b="1">
                <a:ln w="22225">
                  <a:solidFill>
                    <a:schemeClr val="accent2"/>
                  </a:solidFill>
                  <a:prstDash val="solid"/>
                </a:ln>
                <a:solidFill>
                  <a:schemeClr val="accent2">
                    <a:lumMod val="40000"/>
                    <a:lumOff val="60000"/>
                  </a:schemeClr>
                </a:solidFill>
                <a:effectLst/>
              </a:rPr>
              <a:t>Nhảy xổ</a:t>
            </a:r>
            <a:endParaRPr lang="en-US" altLang="zh-CN" sz="8800" b="1">
              <a:ln w="22225">
                <a:solidFill>
                  <a:schemeClr val="accent2"/>
                </a:solidFill>
                <a:prstDash val="solid"/>
              </a:ln>
              <a:solidFill>
                <a:schemeClr val="accent2">
                  <a:lumMod val="40000"/>
                  <a:lumOff val="60000"/>
                </a:schemeClr>
              </a:solidFill>
              <a:effectLst/>
            </a:endParaRPr>
          </a:p>
          <a:p>
            <a:pPr algn="ctr"/>
            <a:endParaRPr lang="en-US" altLang="zh-CN" sz="8800" b="1">
              <a:ln w="22225">
                <a:solidFill>
                  <a:schemeClr val="accent2"/>
                </a:solidFill>
                <a:prstDash val="solid"/>
              </a:ln>
              <a:solidFill>
                <a:schemeClr val="accent2">
                  <a:lumMod val="40000"/>
                  <a:lumOff val="60000"/>
                </a:schemeClr>
              </a:solidFill>
              <a:effectLst/>
            </a:endParaRPr>
          </a:p>
        </p:txBody>
      </p:sp>
    </p:spTree>
  </p:cSld>
  <p:clrMapOvr>
    <a:masterClrMapping/>
  </p:clrMapOvr>
  <p:transition spd="slow" advClick="0" advTm="1200000">
    <p:newsfla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solidFill>
                  <a:schemeClr val="tx1"/>
                </a:solidFill>
                <a:latin typeface="Times New Roman" panose="02020603050405020304" pitchFamily="18" charset="0"/>
                <a:cs typeface="Times New Roman" panose="02020603050405020304" pitchFamily="18" charset="0"/>
                <a:sym typeface="+mn-ea"/>
              </a:rPr>
              <a:t>Từ: nghểng cổ : ngước cổ lên nhìn</a:t>
            </a:r>
            <a:endParaRPr lang="en-US"/>
          </a:p>
        </p:txBody>
      </p:sp>
      <p:sp>
        <p:nvSpPr>
          <p:cNvPr id="4" name="Rectangles 3"/>
          <p:cNvSpPr/>
          <p:nvPr/>
        </p:nvSpPr>
        <p:spPr>
          <a:xfrm>
            <a:off x="2511743" y="2829560"/>
            <a:ext cx="4120515" cy="1198880"/>
          </a:xfrm>
          <a:prstGeom prst="rect">
            <a:avLst/>
          </a:prstGeom>
          <a:noFill/>
          <a:ln>
            <a:noFill/>
          </a:ln>
        </p:spPr>
        <p:txBody>
          <a:bodyPr wrap="none" rtlCol="0" anchor="t">
            <a:spAutoFit/>
          </a:bodyPr>
          <a:p>
            <a:pPr algn="ctr"/>
            <a:r>
              <a:rPr lang="en-US" altLang="zh-CN" sz="7200" b="1">
                <a:ln w="22225">
                  <a:solidFill>
                    <a:schemeClr val="accent2"/>
                  </a:solidFill>
                  <a:prstDash val="solid"/>
                </a:ln>
                <a:solidFill>
                  <a:schemeClr val="accent2">
                    <a:lumMod val="40000"/>
                    <a:lumOff val="60000"/>
                  </a:schemeClr>
                </a:solidFill>
                <a:effectLst/>
              </a:rPr>
              <a:t>nghểng cổ</a:t>
            </a:r>
            <a:endParaRPr lang="en-US" altLang="zh-CN" sz="7200" b="1">
              <a:ln w="22225">
                <a:solidFill>
                  <a:schemeClr val="accent2"/>
                </a:solidFill>
                <a:prstDash val="solid"/>
              </a:ln>
              <a:solidFill>
                <a:schemeClr val="accent2">
                  <a:lumMod val="40000"/>
                  <a:lumOff val="60000"/>
                </a:schemeClr>
              </a:solidFill>
              <a:effectLst/>
            </a:endParaRPr>
          </a:p>
        </p:txBody>
      </p:sp>
    </p:spTree>
  </p:cSld>
  <p:clrMapOvr>
    <a:masterClrMapping/>
  </p:clrMapOvr>
  <p:transition spd="slow" advClick="0" advTm="1200000">
    <p:newsfla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1038860" y="494665"/>
            <a:ext cx="7245350" cy="1318260"/>
          </a:xfrm>
          <a:prstGeom prst="rect">
            <a:avLst/>
          </a:prstGeom>
          <a:noFill/>
        </p:spPr>
        <p:txBody>
          <a:bodyPr wrap="square" rtlCol="0" anchor="t">
            <a:noAutofit/>
            <a:scene3d>
              <a:camera prst="orthographicFront"/>
              <a:lightRig rig="threePt" dir="t"/>
            </a:scene3d>
          </a:bodyPr>
          <a:p>
            <a:pPr algn="l"/>
            <a:r>
              <a:rPr lang="en-US" sz="3600">
                <a:ln/>
                <a:solidFill>
                  <a:schemeClr val="tx1"/>
                </a:solidFill>
                <a:effectLst>
                  <a:outerShdw blurRad="38100" dist="19050" dir="2700000" algn="tl" rotWithShape="0">
                    <a:schemeClr val="dk1">
                      <a:alpha val="40000"/>
                    </a:schemeClr>
                  </a:outerShdw>
                </a:effectLst>
                <a:cs typeface="Times New Roman" panose="02020603050405020304" pitchFamily="18" charset="0"/>
                <a:sym typeface="+mn-ea"/>
              </a:rPr>
              <a:t>Từ lởn vởn “đi lại quanh quẩn”</a:t>
            </a:r>
            <a:endParaRPr lang="en-US" sz="3600">
              <a:ln/>
              <a:solidFill>
                <a:schemeClr val="tx1"/>
              </a:solidFill>
              <a:effectLst>
                <a:outerShdw blurRad="38100" dist="19050" dir="2700000" algn="tl" rotWithShape="0">
                  <a:schemeClr val="dk1">
                    <a:alpha val="40000"/>
                  </a:schemeClr>
                </a:outerShdw>
              </a:effectLst>
              <a:cs typeface="Times New Roman" panose="02020603050405020304" pitchFamily="18" charset="0"/>
              <a:sym typeface="+mn-ea"/>
            </a:endParaRPr>
          </a:p>
        </p:txBody>
      </p:sp>
      <p:sp>
        <p:nvSpPr>
          <p:cNvPr id="3" name="Rectangles 2"/>
          <p:cNvSpPr/>
          <p:nvPr/>
        </p:nvSpPr>
        <p:spPr>
          <a:xfrm>
            <a:off x="2407920" y="2829560"/>
            <a:ext cx="4711065" cy="1628140"/>
          </a:xfrm>
          <a:prstGeom prst="rect">
            <a:avLst/>
          </a:prstGeom>
          <a:noFill/>
          <a:ln>
            <a:noFill/>
          </a:ln>
        </p:spPr>
        <p:txBody>
          <a:bodyPr wrap="none" rtlCol="0" anchor="t">
            <a:noAutofit/>
          </a:bodyPr>
          <a:p>
            <a:pPr algn="ctr"/>
            <a:r>
              <a:rPr lang="en-US" altLang="zh-CN" sz="8000" b="1">
                <a:ln/>
                <a:solidFill>
                  <a:schemeClr val="tx1"/>
                </a:solidFill>
                <a:effectLst>
                  <a:outerShdw blurRad="38100" dist="19050" dir="2700000" algn="tl" rotWithShape="0">
                    <a:schemeClr val="dk1">
                      <a:alpha val="40000"/>
                    </a:schemeClr>
                  </a:outerShdw>
                </a:effectLst>
              </a:rPr>
              <a:t>Lởn vởn</a:t>
            </a:r>
            <a:endParaRPr lang="en-US" altLang="zh-CN" sz="8000" b="1">
              <a:ln/>
              <a:solidFill>
                <a:schemeClr val="tx1"/>
              </a:solidFill>
              <a:effectLst>
                <a:outerShdw blurRad="38100" dist="19050" dir="2700000" algn="tl" rotWithShape="0">
                  <a:schemeClr val="dk1">
                    <a:alpha val="40000"/>
                  </a:schemeClr>
                </a:outerShdw>
              </a:effectLst>
            </a:endParaRPr>
          </a:p>
        </p:txBody>
      </p:sp>
    </p:spTree>
  </p:cSld>
  <p:clrMapOvr>
    <a:masterClrMapping/>
  </p:clrMapOvr>
  <p:transition spd="slow" advClick="0" advTm="1200000">
    <p:newsflash/>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44040" name="Line 28"/>
          <p:cNvSpPr/>
          <p:nvPr/>
        </p:nvSpPr>
        <p:spPr>
          <a:xfrm>
            <a:off x="1143000" y="2971800"/>
            <a:ext cx="0" cy="0"/>
          </a:xfrm>
          <a:prstGeom prst="line">
            <a:avLst/>
          </a:prstGeom>
          <a:ln w="9525" cap="flat" cmpd="sng">
            <a:solidFill>
              <a:schemeClr val="tx1"/>
            </a:solidFill>
            <a:prstDash val="solid"/>
            <a:round/>
            <a:headEnd type="none" w="med" len="med"/>
            <a:tailEnd type="none" w="med" len="med"/>
          </a:ln>
        </p:spPr>
      </p:sp>
      <p:pic>
        <p:nvPicPr>
          <p:cNvPr id="44041" name="Picture 47" descr="878031oq6iuoirb6"/>
          <p:cNvPicPr>
            <a:picLocks noChangeAspect="1"/>
          </p:cNvPicPr>
          <p:nvPr/>
        </p:nvPicPr>
        <p:blipFill>
          <a:blip r:embed="rId2"/>
          <a:stretch>
            <a:fillRect/>
          </a:stretch>
        </p:blipFill>
        <p:spPr>
          <a:xfrm rot="10800000">
            <a:off x="8391525" y="4324350"/>
            <a:ext cx="752475" cy="2533650"/>
          </a:xfrm>
          <a:prstGeom prst="rect">
            <a:avLst/>
          </a:prstGeom>
          <a:noFill/>
          <a:ln w="9525">
            <a:noFill/>
          </a:ln>
        </p:spPr>
      </p:pic>
      <p:pic>
        <p:nvPicPr>
          <p:cNvPr id="44042" name="Picture 48" descr="878031oq6iuoirb6"/>
          <p:cNvPicPr>
            <a:picLocks noChangeAspect="1"/>
          </p:cNvPicPr>
          <p:nvPr/>
        </p:nvPicPr>
        <p:blipFill>
          <a:blip r:embed="rId2"/>
          <a:stretch>
            <a:fillRect/>
          </a:stretch>
        </p:blipFill>
        <p:spPr>
          <a:xfrm rot="5400000">
            <a:off x="6967538" y="5510213"/>
            <a:ext cx="752475" cy="2533650"/>
          </a:xfrm>
          <a:prstGeom prst="rect">
            <a:avLst/>
          </a:prstGeom>
          <a:noFill/>
          <a:ln w="9525">
            <a:noFill/>
          </a:ln>
        </p:spPr>
      </p:pic>
      <p:pic>
        <p:nvPicPr>
          <p:cNvPr id="44044" name="Picture 51" descr="878031oq6iuoirb6"/>
          <p:cNvPicPr>
            <a:picLocks noChangeAspect="1"/>
          </p:cNvPicPr>
          <p:nvPr/>
        </p:nvPicPr>
        <p:blipFill>
          <a:blip r:embed="rId2"/>
          <a:stretch>
            <a:fillRect/>
          </a:stretch>
        </p:blipFill>
        <p:spPr>
          <a:xfrm rot="-5400000">
            <a:off x="1271588" y="5214938"/>
            <a:ext cx="752475" cy="2533650"/>
          </a:xfrm>
          <a:prstGeom prst="rect">
            <a:avLst/>
          </a:prstGeom>
          <a:noFill/>
          <a:ln w="9525">
            <a:noFill/>
          </a:ln>
        </p:spPr>
      </p:pic>
      <p:pic>
        <p:nvPicPr>
          <p:cNvPr id="44045" name="Picture 52" descr="878031oq6iuoirb6"/>
          <p:cNvPicPr>
            <a:picLocks noChangeAspect="1"/>
          </p:cNvPicPr>
          <p:nvPr/>
        </p:nvPicPr>
        <p:blipFill>
          <a:blip r:embed="rId2"/>
          <a:stretch>
            <a:fillRect/>
          </a:stretch>
        </p:blipFill>
        <p:spPr>
          <a:xfrm rot="10800000">
            <a:off x="0" y="4114800"/>
            <a:ext cx="752475" cy="2533650"/>
          </a:xfrm>
          <a:prstGeom prst="rect">
            <a:avLst/>
          </a:prstGeom>
          <a:noFill/>
          <a:ln w="9525">
            <a:noFill/>
          </a:ln>
        </p:spPr>
      </p:pic>
      <p:pic>
        <p:nvPicPr>
          <p:cNvPr id="44046" name="Picture 53" descr="887822uivpqeloza"/>
          <p:cNvPicPr>
            <a:picLocks noChangeAspect="1"/>
          </p:cNvPicPr>
          <p:nvPr/>
        </p:nvPicPr>
        <p:blipFill>
          <a:blip r:embed="rId3"/>
          <a:stretch>
            <a:fillRect/>
          </a:stretch>
        </p:blipFill>
        <p:spPr>
          <a:xfrm rot="-5400000">
            <a:off x="1016000" y="-1014412"/>
            <a:ext cx="739775" cy="2771775"/>
          </a:xfrm>
          <a:prstGeom prst="rect">
            <a:avLst/>
          </a:prstGeom>
          <a:noFill/>
          <a:ln w="9525">
            <a:noFill/>
          </a:ln>
        </p:spPr>
      </p:pic>
      <p:pic>
        <p:nvPicPr>
          <p:cNvPr id="44047" name="Picture 54" descr="887822uivpqeloza"/>
          <p:cNvPicPr>
            <a:picLocks noChangeAspect="1"/>
          </p:cNvPicPr>
          <p:nvPr/>
        </p:nvPicPr>
        <p:blipFill>
          <a:blip r:embed="rId3"/>
          <a:stretch>
            <a:fillRect/>
          </a:stretch>
        </p:blipFill>
        <p:spPr>
          <a:xfrm>
            <a:off x="0" y="0"/>
            <a:ext cx="619125" cy="2314575"/>
          </a:xfrm>
          <a:prstGeom prst="rect">
            <a:avLst/>
          </a:prstGeom>
          <a:noFill/>
          <a:ln w="9525">
            <a:noFill/>
          </a:ln>
        </p:spPr>
      </p:pic>
      <p:pic>
        <p:nvPicPr>
          <p:cNvPr id="44048" name="Picture 55" descr="887822uivpqeloza"/>
          <p:cNvPicPr>
            <a:picLocks noChangeAspect="1"/>
          </p:cNvPicPr>
          <p:nvPr/>
        </p:nvPicPr>
        <p:blipFill>
          <a:blip r:embed="rId3"/>
          <a:stretch>
            <a:fillRect/>
          </a:stretch>
        </p:blipFill>
        <p:spPr>
          <a:xfrm rot="5400000">
            <a:off x="7400925" y="-847725"/>
            <a:ext cx="619125" cy="2314575"/>
          </a:xfrm>
          <a:prstGeom prst="rect">
            <a:avLst/>
          </a:prstGeom>
          <a:noFill/>
          <a:ln w="9525">
            <a:noFill/>
          </a:ln>
        </p:spPr>
      </p:pic>
      <p:pic>
        <p:nvPicPr>
          <p:cNvPr id="44049" name="Picture 56" descr="887822uivpqeloza"/>
          <p:cNvPicPr>
            <a:picLocks noChangeAspect="1"/>
          </p:cNvPicPr>
          <p:nvPr/>
        </p:nvPicPr>
        <p:blipFill>
          <a:blip r:embed="rId3"/>
          <a:stretch>
            <a:fillRect/>
          </a:stretch>
        </p:blipFill>
        <p:spPr>
          <a:xfrm>
            <a:off x="8524875" y="0"/>
            <a:ext cx="619125" cy="2314575"/>
          </a:xfrm>
          <a:prstGeom prst="rect">
            <a:avLst/>
          </a:prstGeom>
          <a:noFill/>
          <a:ln w="9525">
            <a:noFill/>
          </a:ln>
        </p:spPr>
      </p:pic>
      <p:pic>
        <p:nvPicPr>
          <p:cNvPr id="44050" name="Picture 61" descr="878031oq6iuoirb6"/>
          <p:cNvPicPr>
            <a:picLocks noChangeAspect="1"/>
          </p:cNvPicPr>
          <p:nvPr/>
        </p:nvPicPr>
        <p:blipFill>
          <a:blip r:embed="rId2"/>
          <a:stretch>
            <a:fillRect/>
          </a:stretch>
        </p:blipFill>
        <p:spPr>
          <a:xfrm rot="10800000">
            <a:off x="8543925" y="4476750"/>
            <a:ext cx="752475" cy="2533650"/>
          </a:xfrm>
          <a:prstGeom prst="rect">
            <a:avLst/>
          </a:prstGeom>
          <a:noFill/>
          <a:ln w="9525">
            <a:noFill/>
          </a:ln>
        </p:spPr>
      </p:pic>
      <p:pic>
        <p:nvPicPr>
          <p:cNvPr id="44051" name="Picture 62" descr="878031oq6iuoirb6"/>
          <p:cNvPicPr>
            <a:picLocks noChangeAspect="1"/>
          </p:cNvPicPr>
          <p:nvPr/>
        </p:nvPicPr>
        <p:blipFill>
          <a:blip r:embed="rId2"/>
          <a:stretch>
            <a:fillRect/>
          </a:stretch>
        </p:blipFill>
        <p:spPr>
          <a:xfrm rot="10800000">
            <a:off x="8610600" y="4343400"/>
            <a:ext cx="752475" cy="2533650"/>
          </a:xfrm>
          <a:prstGeom prst="rect">
            <a:avLst/>
          </a:prstGeom>
          <a:noFill/>
          <a:ln w="9525">
            <a:noFill/>
          </a:ln>
        </p:spPr>
      </p:pic>
      <p:sp>
        <p:nvSpPr>
          <p:cNvPr id="9" name="Rectangles 8"/>
          <p:cNvSpPr/>
          <p:nvPr/>
        </p:nvSpPr>
        <p:spPr>
          <a:xfrm>
            <a:off x="1753235" y="1219200"/>
            <a:ext cx="5909945" cy="1039495"/>
          </a:xfrm>
          <a:prstGeom prst="rect">
            <a:avLst/>
          </a:prstGeom>
          <a:noFill/>
          <a:ln>
            <a:noFill/>
          </a:ln>
        </p:spPr>
        <p:txBody>
          <a:bodyPr wrap="none" rtlCol="0" anchor="t">
            <a:noAutofit/>
            <a:scene3d>
              <a:camera prst="orthographicFront"/>
              <a:lightRig rig="threePt" dir="t"/>
            </a:scene3d>
          </a:bodyPr>
          <a:p>
            <a:pPr algn="ctr"/>
            <a:r>
              <a:rPr lang="en-US" altLang="zh-CN" sz="7200" b="1">
                <a:solidFill>
                  <a:schemeClr val="tx1"/>
                </a:solidFill>
                <a:effectLst>
                  <a:outerShdw blurRad="38100" dist="19050" dir="2700000" algn="tl" rotWithShape="0">
                    <a:schemeClr val="dk1">
                      <a:alpha val="40000"/>
                    </a:schemeClr>
                  </a:outerShdw>
                </a:effectLst>
              </a:rPr>
              <a:t>Trẻ kể chuyện</a:t>
            </a:r>
            <a:endParaRPr lang="en-US" altLang="zh-CN" sz="7200" b="1">
              <a:solidFill>
                <a:schemeClr val="tx1"/>
              </a:solidFill>
              <a:effectLst>
                <a:outerShdw blurRad="38100" dist="19050" dir="2700000" algn="tl" rotWithShape="0">
                  <a:schemeClr val="dk1">
                    <a:alpha val="40000"/>
                  </a:schemeClr>
                </a:outerShdw>
              </a:effectLst>
            </a:endParaRPr>
          </a:p>
        </p:txBody>
      </p:sp>
      <p:sp>
        <p:nvSpPr>
          <p:cNvPr id="10" name="Rectangles 9"/>
          <p:cNvSpPr/>
          <p:nvPr/>
        </p:nvSpPr>
        <p:spPr>
          <a:xfrm>
            <a:off x="1946275" y="2829560"/>
            <a:ext cx="5130800" cy="1352550"/>
          </a:xfrm>
          <a:prstGeom prst="rect">
            <a:avLst/>
          </a:prstGeom>
          <a:noFill/>
          <a:ln>
            <a:noFill/>
          </a:ln>
        </p:spPr>
        <p:txBody>
          <a:bodyPr wrap="none" rtlCol="0" anchor="t">
            <a:noAutofit/>
          </a:bodyPr>
          <a:p>
            <a:pPr algn="ctr"/>
            <a:r>
              <a:rPr lang="en-US" altLang="zh-CN" sz="7200" b="1">
                <a:solidFill>
                  <a:schemeClr val="tx1"/>
                </a:solidFill>
                <a:effectLst>
                  <a:outerShdw blurRad="38100" dist="19050" dir="2700000" algn="tl" rotWithShape="0">
                    <a:schemeClr val="dk1">
                      <a:alpha val="40000"/>
                    </a:schemeClr>
                  </a:outerShdw>
                </a:effectLst>
              </a:rPr>
              <a:t>Bé diễn kịch</a:t>
            </a:r>
            <a:endParaRPr lang="en-US" altLang="zh-CN" sz="7200" b="1">
              <a:solidFill>
                <a:schemeClr val="tx1"/>
              </a:solidFill>
              <a:effectLst>
                <a:outerShdw blurRad="38100" dist="19050" dir="2700000" algn="tl" rotWithShape="0">
                  <a:schemeClr val="dk1">
                    <a:alpha val="40000"/>
                  </a:schemeClr>
                </a:outerShdw>
              </a:effectLst>
            </a:endParaRPr>
          </a:p>
          <a:p>
            <a:pPr algn="ctr"/>
            <a:r>
              <a:rPr lang="en-US" altLang="zh-CN" sz="7200" b="1">
                <a:solidFill>
                  <a:schemeClr val="tx1"/>
                </a:solidFill>
                <a:effectLst>
                  <a:outerShdw blurRad="38100" dist="19050" dir="2700000" algn="tl" rotWithShape="0">
                    <a:schemeClr val="dk1">
                      <a:alpha val="40000"/>
                    </a:schemeClr>
                  </a:outerShdw>
                </a:effectLst>
              </a:rPr>
              <a:t>cho trẻ xem video</a:t>
            </a:r>
            <a:endParaRPr lang="en-US" altLang="zh-CN" sz="7200" b="1">
              <a:solidFill>
                <a:schemeClr val="tx1"/>
              </a:solidFill>
              <a:effectLst>
                <a:outerShdw blurRad="38100" dist="19050" dir="2700000" algn="tl" rotWithShape="0">
                  <a:schemeClr val="dk1">
                    <a:alpha val="40000"/>
                  </a:schemeClr>
                </a:outerShdw>
              </a:effectLst>
            </a:endParaRPr>
          </a:p>
        </p:txBody>
      </p:sp>
    </p:spTree>
    <p:custDataLst>
      <p:tags r:id="rId4"/>
    </p:custDataLst>
  </p:cSld>
  <p:clrMapOvr>
    <a:masterClrMapping/>
  </p:clrMapOvr>
  <p:transition spd="slow" advClick="0" advTm="1200000">
    <p:newsflash/>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47106" name="Rectangle 2"/>
          <p:cNvSpPr>
            <a:spLocks noGrp="1"/>
          </p:cNvSpPr>
          <p:nvPr>
            <p:ph type="title"/>
          </p:nvPr>
        </p:nvSpPr>
        <p:spPr/>
        <p:txBody>
          <a:bodyPr vert="horz" wrap="square" lIns="91440" tIns="45720" rIns="91440" bIns="45720" anchor="ctr" anchorCtr="0"/>
          <a:p>
            <a:r>
              <a:rPr lang="en-US" altLang="vi-VN" b="1" dirty="0">
                <a:solidFill>
                  <a:srgbClr val="0000FF"/>
                </a:solidFill>
                <a:latin typeface="Times New Roman" panose="02020603050405020304" pitchFamily="18" charset="0"/>
                <a:cs typeface="Times New Roman" panose="02020603050405020304" pitchFamily="18" charset="0"/>
              </a:rPr>
              <a:t>Hoạt động 3</a:t>
            </a:r>
            <a:br>
              <a:rPr lang="en-US" altLang="vi-VN" b="1" dirty="0">
                <a:solidFill>
                  <a:srgbClr val="0000FF"/>
                </a:solidFill>
                <a:latin typeface="Times New Roman" panose="02020603050405020304" pitchFamily="18" charset="0"/>
                <a:cs typeface="Times New Roman" panose="02020603050405020304" pitchFamily="18" charset="0"/>
              </a:rPr>
            </a:br>
            <a:r>
              <a:rPr lang="en-US" altLang="vi-VN" b="1" dirty="0">
                <a:solidFill>
                  <a:srgbClr val="0000FF"/>
                </a:solidFill>
                <a:latin typeface="Times New Roman" panose="02020603050405020304" pitchFamily="18" charset="0"/>
                <a:cs typeface="Times New Roman" panose="02020603050405020304" pitchFamily="18" charset="0"/>
              </a:rPr>
              <a:t>Trò chơi: chuyển cỏ qua tay</a:t>
            </a:r>
            <a:endParaRPr lang="en-US" altLang="vi-VN" b="1" dirty="0">
              <a:solidFill>
                <a:srgbClr val="0000FF"/>
              </a:solidFill>
              <a:latin typeface="Times New Roman" panose="02020603050405020304" pitchFamily="18" charset="0"/>
              <a:cs typeface="Times New Roman" panose="02020603050405020304" pitchFamily="18" charset="0"/>
            </a:endParaRPr>
          </a:p>
        </p:txBody>
      </p:sp>
      <p:sp>
        <p:nvSpPr>
          <p:cNvPr id="47107" name="Rectangle 3"/>
          <p:cNvSpPr>
            <a:spLocks noGrp="1"/>
          </p:cNvSpPr>
          <p:nvPr>
            <p:ph sz="half" idx="1"/>
          </p:nvPr>
        </p:nvSpPr>
        <p:spPr>
          <a:xfrm>
            <a:off x="457200" y="1600200"/>
            <a:ext cx="7161530" cy="4067810"/>
          </a:xfrm>
        </p:spPr>
        <p:txBody>
          <a:bodyPr vert="horz" wrap="square" lIns="91440" tIns="45720" rIns="91440" bIns="45720" anchor="t" anchorCtr="0"/>
          <a:p>
            <a:pPr algn="just">
              <a:lnSpc>
                <a:spcPct val="80000"/>
              </a:lnSpc>
              <a:buNone/>
            </a:pPr>
            <a:r>
              <a:rPr lang="en-US" altLang="vi-VN" sz="2800" dirty="0">
                <a:solidFill>
                  <a:srgbClr val="009900"/>
                </a:solidFill>
              </a:rPr>
              <a:t>        </a:t>
            </a:r>
            <a:r>
              <a:rPr lang="en-US" altLang="vi-VN" sz="2800" dirty="0">
                <a:solidFill>
                  <a:srgbClr val="009900"/>
                </a:solidFill>
                <a:latin typeface="Times New Roman" panose="02020603050405020304" pitchFamily="18" charset="0"/>
                <a:cs typeface="Times New Roman" panose="02020603050405020304" pitchFamily="18" charset="0"/>
              </a:rPr>
              <a:t>Chia trẻ thành 2 đội, một đội dê trắng một đội dê đen</a:t>
            </a:r>
            <a:endParaRPr lang="en-US" altLang="vi-VN" sz="2800" dirty="0">
              <a:solidFill>
                <a:srgbClr val="009900"/>
              </a:solidFill>
              <a:latin typeface="Times New Roman" panose="02020603050405020304" pitchFamily="18" charset="0"/>
              <a:cs typeface="Times New Roman" panose="02020603050405020304" pitchFamily="18" charset="0"/>
            </a:endParaRPr>
          </a:p>
          <a:p>
            <a:pPr algn="just">
              <a:lnSpc>
                <a:spcPct val="80000"/>
              </a:lnSpc>
              <a:buNone/>
            </a:pPr>
            <a:r>
              <a:rPr lang="en-US" altLang="vi-VN" sz="2800" dirty="0">
                <a:solidFill>
                  <a:srgbClr val="009900"/>
                </a:solidFill>
                <a:latin typeface="Times New Roman" panose="02020603050405020304" pitchFamily="18" charset="0"/>
                <a:cs typeface="Times New Roman" panose="02020603050405020304" pitchFamily="18" charset="0"/>
              </a:rPr>
              <a:t>Xếp hàng ngang theo đội một bạn sẽ lấy cỏ để trong rổ rồi chuyển qua tay cho bạn bên cạnh và bạn bên cạnh tiếp tục chuyển cho kế tiếp cho đến hết hàng để cỏ vào giỏ sau đó bạn đâu hàng tiếp tục lấy cỏ chuyên cho bạn bên cạnh cứ như vậy cho đến hết thời gian </a:t>
            </a:r>
            <a:endParaRPr lang="en-US" altLang="vi-VN" sz="2800" dirty="0">
              <a:solidFill>
                <a:srgbClr val="009900"/>
              </a:solidFill>
              <a:latin typeface="Times New Roman" panose="02020603050405020304" pitchFamily="18" charset="0"/>
              <a:cs typeface="Times New Roman" panose="02020603050405020304" pitchFamily="18" charset="0"/>
            </a:endParaRPr>
          </a:p>
          <a:p>
            <a:pPr algn="just">
              <a:lnSpc>
                <a:spcPct val="80000"/>
              </a:lnSpc>
              <a:buNone/>
            </a:pPr>
            <a:r>
              <a:rPr lang="en-US" altLang="vi-VN" sz="2800" dirty="0">
                <a:solidFill>
                  <a:srgbClr val="009900"/>
                </a:solidFill>
                <a:latin typeface="Times New Roman" panose="02020603050405020304" pitchFamily="18" charset="0"/>
                <a:cs typeface="Times New Roman" panose="02020603050405020304" pitchFamily="18" charset="0"/>
              </a:rPr>
              <a:t>Luật chơi :Khi chuyển cỏ về giỏ các bạn không được làm rơi, nếu bạn nào làm rơi thì không tính lượt cỏ đó. Đội nào chuyển được nhiều cỏ hơn đội đó sẽ thắng</a:t>
            </a:r>
            <a:endParaRPr lang="en-US" altLang="vi-VN" sz="2800" dirty="0">
              <a:solidFill>
                <a:srgbClr val="009900"/>
              </a:solidFill>
              <a:latin typeface="Times New Roman" panose="02020603050405020304" pitchFamily="18" charset="0"/>
              <a:cs typeface="Times New Roman" panose="02020603050405020304" pitchFamily="18" charset="0"/>
            </a:endParaRPr>
          </a:p>
        </p:txBody>
      </p:sp>
      <p:pic>
        <p:nvPicPr>
          <p:cNvPr id="2" name="BÀI HÁT_ TA ĐI VÀO RỪNG XANH">
            <a:hlinkClick r:id="" action="ppaction://media"/>
          </p:cNvPr>
          <p:cNvPicPr>
            <a:picLocks noChangeAspect="1"/>
          </p:cNvPicPr>
          <p:nvPr>
            <p:ph sz="half" idx="2"/>
            <a:audioFile r:link="rId2"/>
            <p:extLst>
              <p:ext uri="{DAA4B4D4-6D71-4841-9C94-3DE7FCFB9230}">
                <p14:media xmlns:p14="http://schemas.microsoft.com/office/powerpoint/2010/main" r:embed="rId3"/>
              </p:ext>
            </p:extLst>
          </p:nvPr>
        </p:nvPicPr>
        <p:blipFill>
          <a:blip r:embed="rId4"/>
          <a:stretch>
            <a:fillRect/>
          </a:stretch>
        </p:blipFill>
        <p:spPr>
          <a:xfrm>
            <a:off x="5029200" y="6019800"/>
            <a:ext cx="619125" cy="619125"/>
          </a:xfrm>
          <a:prstGeom prst="rect">
            <a:avLst/>
          </a:prstGeom>
        </p:spPr>
      </p:pic>
    </p:spTree>
  </p:cSld>
  <p:clrMapOvr>
    <a:masterClrMapping/>
  </p:clrMapOvr>
  <p:transition spd="slow" advClick="0" advTm="1200000">
    <p:newsflash/>
  </p:transition>
  <p:timing>
    <p:tnLst>
      <p:par>
        <p:cTn id="1" dur="indefinite" restart="never" nodeType="tmRoot">
          <p:childTnLst>
            <p:audio>
              <p:cMediaNode>
                <p:cTn id="2" fill="hold" display="1">
                  <p:stCondLst>
                    <p:cond delay="indefinite"/>
                  </p:stCondLst>
                  <p:endCondLst>
                    <p:cond evt="onStopAudio">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59394" name="Picture 9" descr="Bellcoll"/>
          <p:cNvPicPr>
            <a:picLocks noChangeAspect="1"/>
          </p:cNvPicPr>
          <p:nvPr/>
        </p:nvPicPr>
        <p:blipFill>
          <a:blip r:embed="rId2"/>
          <a:stretch>
            <a:fillRect/>
          </a:stretch>
        </p:blipFill>
        <p:spPr>
          <a:xfrm rot="-2562564">
            <a:off x="762000" y="685800"/>
            <a:ext cx="952500" cy="952500"/>
          </a:xfrm>
          <a:prstGeom prst="rect">
            <a:avLst/>
          </a:prstGeom>
          <a:noFill/>
          <a:ln w="9525">
            <a:noFill/>
          </a:ln>
        </p:spPr>
      </p:pic>
      <p:pic>
        <p:nvPicPr>
          <p:cNvPr id="59395" name="Picture 6" descr="1145086ejqsyt499z"/>
          <p:cNvPicPr>
            <a:picLocks noChangeAspect="1"/>
          </p:cNvPicPr>
          <p:nvPr/>
        </p:nvPicPr>
        <p:blipFill>
          <a:blip r:embed="rId3"/>
          <a:stretch>
            <a:fillRect/>
          </a:stretch>
        </p:blipFill>
        <p:spPr>
          <a:xfrm rot="10800000">
            <a:off x="0" y="0"/>
            <a:ext cx="762000" cy="2533650"/>
          </a:xfrm>
          <a:prstGeom prst="rect">
            <a:avLst/>
          </a:prstGeom>
          <a:noFill/>
          <a:ln w="9525">
            <a:noFill/>
          </a:ln>
        </p:spPr>
      </p:pic>
      <p:pic>
        <p:nvPicPr>
          <p:cNvPr id="59396" name="Picture 7" descr="1145086ejqsyt499z"/>
          <p:cNvPicPr>
            <a:picLocks noChangeAspect="1"/>
          </p:cNvPicPr>
          <p:nvPr/>
        </p:nvPicPr>
        <p:blipFill>
          <a:blip r:embed="rId3"/>
          <a:stretch>
            <a:fillRect/>
          </a:stretch>
        </p:blipFill>
        <p:spPr>
          <a:xfrm rot="5400000">
            <a:off x="1419225" y="-885825"/>
            <a:ext cx="762000" cy="2533650"/>
          </a:xfrm>
          <a:prstGeom prst="rect">
            <a:avLst/>
          </a:prstGeom>
          <a:noFill/>
          <a:ln w="9525">
            <a:noFill/>
          </a:ln>
        </p:spPr>
      </p:pic>
      <p:pic>
        <p:nvPicPr>
          <p:cNvPr id="59397" name="Picture 8" descr="1145086ejqsyt499z"/>
          <p:cNvPicPr>
            <a:picLocks noChangeAspect="1"/>
          </p:cNvPicPr>
          <p:nvPr/>
        </p:nvPicPr>
        <p:blipFill>
          <a:blip r:embed="rId3"/>
          <a:stretch>
            <a:fillRect/>
          </a:stretch>
        </p:blipFill>
        <p:spPr>
          <a:xfrm rot="10800000">
            <a:off x="8382000" y="0"/>
            <a:ext cx="762000" cy="2533650"/>
          </a:xfrm>
          <a:prstGeom prst="rect">
            <a:avLst/>
          </a:prstGeom>
          <a:noFill/>
          <a:ln w="9525">
            <a:noFill/>
          </a:ln>
        </p:spPr>
      </p:pic>
      <p:pic>
        <p:nvPicPr>
          <p:cNvPr id="59398" name="Picture 9" descr="1145086ejqsyt499z"/>
          <p:cNvPicPr>
            <a:picLocks noChangeAspect="1"/>
          </p:cNvPicPr>
          <p:nvPr/>
        </p:nvPicPr>
        <p:blipFill>
          <a:blip r:embed="rId3"/>
          <a:stretch>
            <a:fillRect/>
          </a:stretch>
        </p:blipFill>
        <p:spPr>
          <a:xfrm rot="-5400000">
            <a:off x="7134225" y="-885825"/>
            <a:ext cx="762000" cy="2533650"/>
          </a:xfrm>
          <a:prstGeom prst="rect">
            <a:avLst/>
          </a:prstGeom>
          <a:noFill/>
          <a:ln w="9525">
            <a:noFill/>
          </a:ln>
        </p:spPr>
      </p:pic>
      <p:grpSp>
        <p:nvGrpSpPr>
          <p:cNvPr id="59399" name="Group 6"/>
          <p:cNvGrpSpPr/>
          <p:nvPr/>
        </p:nvGrpSpPr>
        <p:grpSpPr>
          <a:xfrm rot="10800000">
            <a:off x="4495800" y="0"/>
            <a:ext cx="4648200" cy="3657600"/>
            <a:chOff x="192" y="1968"/>
            <a:chExt cx="2928" cy="2304"/>
          </a:xfrm>
        </p:grpSpPr>
        <p:pic>
          <p:nvPicPr>
            <p:cNvPr id="59400" name="Picture 7" descr="N7"/>
            <p:cNvPicPr>
              <a:picLocks noChangeAspect="1"/>
            </p:cNvPicPr>
            <p:nvPr/>
          </p:nvPicPr>
          <p:blipFill>
            <a:blip r:embed="rId4"/>
            <a:stretch>
              <a:fillRect/>
            </a:stretch>
          </p:blipFill>
          <p:spPr>
            <a:xfrm>
              <a:off x="192" y="4080"/>
              <a:ext cx="2928" cy="49"/>
            </a:xfrm>
            <a:prstGeom prst="rect">
              <a:avLst/>
            </a:prstGeom>
            <a:noFill/>
            <a:ln w="9525">
              <a:noFill/>
            </a:ln>
          </p:spPr>
        </p:pic>
        <p:pic>
          <p:nvPicPr>
            <p:cNvPr id="59401" name="Picture 8" descr="N3"/>
            <p:cNvPicPr>
              <a:picLocks noChangeAspect="1"/>
            </p:cNvPicPr>
            <p:nvPr/>
          </p:nvPicPr>
          <p:blipFill>
            <a:blip r:embed="rId5"/>
            <a:stretch>
              <a:fillRect/>
            </a:stretch>
          </p:blipFill>
          <p:spPr>
            <a:xfrm rot="-5400000" flipH="1">
              <a:off x="-792" y="3081"/>
              <a:ext cx="2304" cy="73"/>
            </a:xfrm>
            <a:prstGeom prst="rect">
              <a:avLst/>
            </a:prstGeom>
            <a:noFill/>
            <a:ln w="9525">
              <a:noFill/>
            </a:ln>
          </p:spPr>
        </p:pic>
      </p:grpSp>
      <p:pic>
        <p:nvPicPr>
          <p:cNvPr id="59402" name="Picture 13" descr="1145086ejqsyt499z"/>
          <p:cNvPicPr>
            <a:picLocks noChangeAspect="1"/>
          </p:cNvPicPr>
          <p:nvPr/>
        </p:nvPicPr>
        <p:blipFill>
          <a:blip r:embed="rId3"/>
          <a:stretch>
            <a:fillRect/>
          </a:stretch>
        </p:blipFill>
        <p:spPr>
          <a:xfrm>
            <a:off x="0" y="4038600"/>
            <a:ext cx="762000" cy="2533650"/>
          </a:xfrm>
          <a:prstGeom prst="rect">
            <a:avLst/>
          </a:prstGeom>
          <a:noFill/>
          <a:ln w="9525">
            <a:noFill/>
          </a:ln>
        </p:spPr>
      </p:pic>
      <p:pic>
        <p:nvPicPr>
          <p:cNvPr id="59403" name="Picture 14" descr="1145086ejqsyt499z"/>
          <p:cNvPicPr>
            <a:picLocks noChangeAspect="1"/>
          </p:cNvPicPr>
          <p:nvPr/>
        </p:nvPicPr>
        <p:blipFill>
          <a:blip r:embed="rId3"/>
          <a:stretch>
            <a:fillRect/>
          </a:stretch>
        </p:blipFill>
        <p:spPr>
          <a:xfrm rot="5400000">
            <a:off x="885825" y="5210175"/>
            <a:ext cx="762000" cy="2533650"/>
          </a:xfrm>
          <a:prstGeom prst="rect">
            <a:avLst/>
          </a:prstGeom>
          <a:noFill/>
          <a:ln w="9525">
            <a:noFill/>
          </a:ln>
        </p:spPr>
      </p:pic>
      <p:grpSp>
        <p:nvGrpSpPr>
          <p:cNvPr id="59404" name="Group 6"/>
          <p:cNvGrpSpPr/>
          <p:nvPr/>
        </p:nvGrpSpPr>
        <p:grpSpPr>
          <a:xfrm>
            <a:off x="0" y="3200400"/>
            <a:ext cx="4648200" cy="3657600"/>
            <a:chOff x="192" y="1968"/>
            <a:chExt cx="2928" cy="2304"/>
          </a:xfrm>
        </p:grpSpPr>
        <p:pic>
          <p:nvPicPr>
            <p:cNvPr id="59405" name="Picture 7" descr="N7"/>
            <p:cNvPicPr>
              <a:picLocks noChangeAspect="1"/>
            </p:cNvPicPr>
            <p:nvPr/>
          </p:nvPicPr>
          <p:blipFill>
            <a:blip r:embed="rId4"/>
            <a:stretch>
              <a:fillRect/>
            </a:stretch>
          </p:blipFill>
          <p:spPr>
            <a:xfrm>
              <a:off x="192" y="4080"/>
              <a:ext cx="2928" cy="49"/>
            </a:xfrm>
            <a:prstGeom prst="rect">
              <a:avLst/>
            </a:prstGeom>
            <a:noFill/>
            <a:ln w="9525">
              <a:noFill/>
            </a:ln>
          </p:spPr>
        </p:pic>
        <p:pic>
          <p:nvPicPr>
            <p:cNvPr id="59406" name="Picture 8" descr="N3"/>
            <p:cNvPicPr>
              <a:picLocks noChangeAspect="1"/>
            </p:cNvPicPr>
            <p:nvPr/>
          </p:nvPicPr>
          <p:blipFill>
            <a:blip r:embed="rId5"/>
            <a:stretch>
              <a:fillRect/>
            </a:stretch>
          </p:blipFill>
          <p:spPr>
            <a:xfrm rot="-5400000" flipH="1">
              <a:off x="-792" y="3081"/>
              <a:ext cx="2304" cy="73"/>
            </a:xfrm>
            <a:prstGeom prst="rect">
              <a:avLst/>
            </a:prstGeom>
            <a:noFill/>
            <a:ln w="9525">
              <a:noFill/>
            </a:ln>
          </p:spPr>
        </p:pic>
      </p:grpSp>
      <p:pic>
        <p:nvPicPr>
          <p:cNvPr id="59407" name="Picture 18" descr="1145086ejqsyt499z"/>
          <p:cNvPicPr>
            <a:picLocks noChangeAspect="1"/>
          </p:cNvPicPr>
          <p:nvPr/>
        </p:nvPicPr>
        <p:blipFill>
          <a:blip r:embed="rId3"/>
          <a:stretch>
            <a:fillRect/>
          </a:stretch>
        </p:blipFill>
        <p:spPr>
          <a:xfrm rot="-5400000">
            <a:off x="6829425" y="5210175"/>
            <a:ext cx="762000" cy="2533650"/>
          </a:xfrm>
          <a:prstGeom prst="rect">
            <a:avLst/>
          </a:prstGeom>
          <a:noFill/>
          <a:ln w="9525">
            <a:noFill/>
          </a:ln>
        </p:spPr>
      </p:pic>
      <p:pic>
        <p:nvPicPr>
          <p:cNvPr id="59408" name="Picture 19" descr="1145086ejqsyt499z"/>
          <p:cNvPicPr>
            <a:picLocks noChangeAspect="1"/>
          </p:cNvPicPr>
          <p:nvPr/>
        </p:nvPicPr>
        <p:blipFill>
          <a:blip r:embed="rId3"/>
          <a:stretch>
            <a:fillRect/>
          </a:stretch>
        </p:blipFill>
        <p:spPr>
          <a:xfrm>
            <a:off x="8382000" y="4324350"/>
            <a:ext cx="762000" cy="2533650"/>
          </a:xfrm>
          <a:prstGeom prst="rect">
            <a:avLst/>
          </a:prstGeom>
          <a:noFill/>
          <a:ln w="9525">
            <a:noFill/>
          </a:ln>
        </p:spPr>
      </p:pic>
      <p:pic>
        <p:nvPicPr>
          <p:cNvPr id="59409" name="Picture 20" descr="chuc"/>
          <p:cNvPicPr>
            <a:picLocks noChangeAspect="1"/>
          </p:cNvPicPr>
          <p:nvPr/>
        </p:nvPicPr>
        <p:blipFill>
          <a:blip r:embed="rId6"/>
          <a:stretch>
            <a:fillRect/>
          </a:stretch>
        </p:blipFill>
        <p:spPr>
          <a:xfrm>
            <a:off x="457200" y="914400"/>
            <a:ext cx="8153400" cy="2133600"/>
          </a:xfrm>
          <a:prstGeom prst="rect">
            <a:avLst/>
          </a:prstGeom>
          <a:noFill/>
          <a:ln w="9525">
            <a:noFill/>
          </a:ln>
        </p:spPr>
      </p:pic>
      <p:pic>
        <p:nvPicPr>
          <p:cNvPr id="59410" name="Picture 21" descr="1"/>
          <p:cNvPicPr>
            <a:picLocks noChangeAspect="1"/>
          </p:cNvPicPr>
          <p:nvPr/>
        </p:nvPicPr>
        <p:blipFill>
          <a:blip r:embed="rId7"/>
          <a:stretch>
            <a:fillRect/>
          </a:stretch>
        </p:blipFill>
        <p:spPr>
          <a:xfrm>
            <a:off x="1143000" y="3124200"/>
            <a:ext cx="7239000" cy="890588"/>
          </a:xfrm>
          <a:prstGeom prst="rect">
            <a:avLst/>
          </a:prstGeom>
          <a:noFill/>
          <a:ln w="9525">
            <a:noFill/>
          </a:ln>
        </p:spPr>
      </p:pic>
    </p:spTree>
    <p:custDataLst>
      <p:tags r:id="rId8"/>
    </p:custDataLst>
  </p:cSld>
  <p:clrMapOvr>
    <a:masterClrMapping/>
  </p:clrMapOvr>
  <p:transition spd="slow" advClick="0" advTm="1200000">
    <p:newsflash/>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grpSp>
        <p:nvGrpSpPr>
          <p:cNvPr id="29698" name="Group 3"/>
          <p:cNvGrpSpPr/>
          <p:nvPr/>
        </p:nvGrpSpPr>
        <p:grpSpPr>
          <a:xfrm>
            <a:off x="0" y="3200400"/>
            <a:ext cx="4648200" cy="3657600"/>
            <a:chOff x="192" y="1968"/>
            <a:chExt cx="2928" cy="2304"/>
          </a:xfrm>
        </p:grpSpPr>
        <p:pic>
          <p:nvPicPr>
            <p:cNvPr id="29699" name="Picture 4" descr="N7"/>
            <p:cNvPicPr>
              <a:picLocks noChangeAspect="1"/>
            </p:cNvPicPr>
            <p:nvPr/>
          </p:nvPicPr>
          <p:blipFill>
            <a:blip r:embed="rId2"/>
            <a:stretch>
              <a:fillRect/>
            </a:stretch>
          </p:blipFill>
          <p:spPr>
            <a:xfrm>
              <a:off x="192" y="4080"/>
              <a:ext cx="2928" cy="49"/>
            </a:xfrm>
            <a:prstGeom prst="rect">
              <a:avLst/>
            </a:prstGeom>
            <a:noFill/>
            <a:ln w="9525">
              <a:noFill/>
            </a:ln>
          </p:spPr>
        </p:pic>
        <p:pic>
          <p:nvPicPr>
            <p:cNvPr id="29700" name="Picture 5" descr="N3"/>
            <p:cNvPicPr>
              <a:picLocks noChangeAspect="1"/>
            </p:cNvPicPr>
            <p:nvPr/>
          </p:nvPicPr>
          <p:blipFill>
            <a:blip r:embed="rId3"/>
            <a:stretch>
              <a:fillRect/>
            </a:stretch>
          </p:blipFill>
          <p:spPr>
            <a:xfrm rot="-5400000" flipH="1">
              <a:off x="-792" y="3081"/>
              <a:ext cx="2304" cy="73"/>
            </a:xfrm>
            <a:prstGeom prst="rect">
              <a:avLst/>
            </a:prstGeom>
            <a:noFill/>
            <a:ln w="9525">
              <a:noFill/>
            </a:ln>
          </p:spPr>
        </p:pic>
      </p:grpSp>
      <p:grpSp>
        <p:nvGrpSpPr>
          <p:cNvPr id="29701" name="Group 6"/>
          <p:cNvGrpSpPr/>
          <p:nvPr/>
        </p:nvGrpSpPr>
        <p:grpSpPr>
          <a:xfrm rot="10800000">
            <a:off x="4495800" y="0"/>
            <a:ext cx="4648200" cy="3657600"/>
            <a:chOff x="192" y="1968"/>
            <a:chExt cx="2928" cy="2304"/>
          </a:xfrm>
        </p:grpSpPr>
        <p:pic>
          <p:nvPicPr>
            <p:cNvPr id="29702" name="Picture 7" descr="N7"/>
            <p:cNvPicPr>
              <a:picLocks noChangeAspect="1"/>
            </p:cNvPicPr>
            <p:nvPr/>
          </p:nvPicPr>
          <p:blipFill>
            <a:blip r:embed="rId2"/>
            <a:stretch>
              <a:fillRect/>
            </a:stretch>
          </p:blipFill>
          <p:spPr>
            <a:xfrm>
              <a:off x="192" y="4080"/>
              <a:ext cx="2928" cy="49"/>
            </a:xfrm>
            <a:prstGeom prst="rect">
              <a:avLst/>
            </a:prstGeom>
            <a:noFill/>
            <a:ln w="9525">
              <a:noFill/>
            </a:ln>
          </p:spPr>
        </p:pic>
        <p:pic>
          <p:nvPicPr>
            <p:cNvPr id="29703" name="Picture 8" descr="N3"/>
            <p:cNvPicPr>
              <a:picLocks noChangeAspect="1"/>
            </p:cNvPicPr>
            <p:nvPr/>
          </p:nvPicPr>
          <p:blipFill>
            <a:blip r:embed="rId3"/>
            <a:stretch>
              <a:fillRect/>
            </a:stretch>
          </p:blipFill>
          <p:spPr>
            <a:xfrm rot="-5400000" flipH="1">
              <a:off x="-792" y="3081"/>
              <a:ext cx="2304" cy="73"/>
            </a:xfrm>
            <a:prstGeom prst="rect">
              <a:avLst/>
            </a:prstGeom>
            <a:noFill/>
            <a:ln w="9525">
              <a:noFill/>
            </a:ln>
          </p:spPr>
        </p:pic>
      </p:grpSp>
      <p:pic>
        <p:nvPicPr>
          <p:cNvPr id="29710" name="Picture 48" descr="878031oq6iuoirb6"/>
          <p:cNvPicPr>
            <a:picLocks noChangeAspect="1"/>
          </p:cNvPicPr>
          <p:nvPr/>
        </p:nvPicPr>
        <p:blipFill>
          <a:blip r:embed="rId4"/>
          <a:stretch>
            <a:fillRect/>
          </a:stretch>
        </p:blipFill>
        <p:spPr>
          <a:xfrm rot="-5400000">
            <a:off x="1119188" y="5214938"/>
            <a:ext cx="752475" cy="2533650"/>
          </a:xfrm>
          <a:prstGeom prst="rect">
            <a:avLst/>
          </a:prstGeom>
          <a:noFill/>
          <a:ln w="9525">
            <a:noFill/>
          </a:ln>
        </p:spPr>
      </p:pic>
      <p:pic>
        <p:nvPicPr>
          <p:cNvPr id="29711" name="Picture 49" descr="878031oq6iuoirb6"/>
          <p:cNvPicPr>
            <a:picLocks noChangeAspect="1"/>
          </p:cNvPicPr>
          <p:nvPr/>
        </p:nvPicPr>
        <p:blipFill>
          <a:blip r:embed="rId4"/>
          <a:stretch>
            <a:fillRect/>
          </a:stretch>
        </p:blipFill>
        <p:spPr>
          <a:xfrm rot="10800000">
            <a:off x="0" y="4114800"/>
            <a:ext cx="752475" cy="2533650"/>
          </a:xfrm>
          <a:prstGeom prst="rect">
            <a:avLst/>
          </a:prstGeom>
          <a:noFill/>
          <a:ln w="9525">
            <a:noFill/>
          </a:ln>
        </p:spPr>
      </p:pic>
      <p:pic>
        <p:nvPicPr>
          <p:cNvPr id="29712" name="Picture 50" descr="878031oq6iuoirb6"/>
          <p:cNvPicPr>
            <a:picLocks noChangeAspect="1"/>
          </p:cNvPicPr>
          <p:nvPr/>
        </p:nvPicPr>
        <p:blipFill>
          <a:blip r:embed="rId4"/>
          <a:stretch>
            <a:fillRect/>
          </a:stretch>
        </p:blipFill>
        <p:spPr>
          <a:xfrm rot="10800000">
            <a:off x="8391525" y="4324350"/>
            <a:ext cx="752475" cy="2533650"/>
          </a:xfrm>
          <a:prstGeom prst="rect">
            <a:avLst/>
          </a:prstGeom>
          <a:noFill/>
          <a:ln w="9525">
            <a:noFill/>
          </a:ln>
        </p:spPr>
      </p:pic>
      <p:pic>
        <p:nvPicPr>
          <p:cNvPr id="29713" name="Picture 51" descr="878031oq6iuoirb6"/>
          <p:cNvPicPr>
            <a:picLocks noChangeAspect="1"/>
          </p:cNvPicPr>
          <p:nvPr/>
        </p:nvPicPr>
        <p:blipFill>
          <a:blip r:embed="rId4"/>
          <a:stretch>
            <a:fillRect/>
          </a:stretch>
        </p:blipFill>
        <p:spPr>
          <a:xfrm rot="5400000">
            <a:off x="7062788" y="5214938"/>
            <a:ext cx="752475" cy="2533650"/>
          </a:xfrm>
          <a:prstGeom prst="rect">
            <a:avLst/>
          </a:prstGeom>
          <a:noFill/>
          <a:ln w="9525">
            <a:noFill/>
          </a:ln>
        </p:spPr>
      </p:pic>
      <p:pic>
        <p:nvPicPr>
          <p:cNvPr id="29714" name="Picture 52" descr="Picture7"/>
          <p:cNvPicPr>
            <a:picLocks noChangeAspect="1"/>
          </p:cNvPicPr>
          <p:nvPr/>
        </p:nvPicPr>
        <p:blipFill>
          <a:blip r:embed="rId5"/>
          <a:stretch>
            <a:fillRect/>
          </a:stretch>
        </p:blipFill>
        <p:spPr>
          <a:xfrm rot="7047528">
            <a:off x="7224713" y="5119688"/>
            <a:ext cx="1066800" cy="733425"/>
          </a:xfrm>
          <a:prstGeom prst="rect">
            <a:avLst/>
          </a:prstGeom>
          <a:noFill/>
          <a:ln w="9525">
            <a:noFill/>
          </a:ln>
        </p:spPr>
      </p:pic>
      <p:sp>
        <p:nvSpPr>
          <p:cNvPr id="2" name="Rectangles 1"/>
          <p:cNvSpPr/>
          <p:nvPr/>
        </p:nvSpPr>
        <p:spPr>
          <a:xfrm>
            <a:off x="1142683" y="457200"/>
            <a:ext cx="6727825" cy="2306955"/>
          </a:xfrm>
          <a:prstGeom prst="rect">
            <a:avLst/>
          </a:prstGeom>
          <a:noFill/>
          <a:ln>
            <a:noFill/>
          </a:ln>
        </p:spPr>
        <p:txBody>
          <a:bodyPr wrap="none" rtlCol="0" anchor="t">
            <a:spAutoFit/>
          </a:bodyPr>
          <a:p>
            <a:pPr algn="ctr"/>
            <a:r>
              <a:rPr lang="en-US" altLang="zh-CN" sz="7200" b="1">
                <a:ln w="22225">
                  <a:solidFill>
                    <a:schemeClr val="accent2"/>
                  </a:solidFill>
                  <a:prstDash val="solid"/>
                </a:ln>
                <a:solidFill>
                  <a:schemeClr val="accent2">
                    <a:lumMod val="40000"/>
                    <a:lumOff val="60000"/>
                  </a:schemeClr>
                </a:solidFill>
                <a:effectLst/>
              </a:rPr>
              <a:t>Hoạt động 1:</a:t>
            </a:r>
            <a:endParaRPr lang="en-US" altLang="zh-CN" sz="7200" b="1">
              <a:ln w="22225">
                <a:solidFill>
                  <a:schemeClr val="accent2"/>
                </a:solidFill>
                <a:prstDash val="solid"/>
              </a:ln>
              <a:solidFill>
                <a:schemeClr val="accent2">
                  <a:lumMod val="40000"/>
                  <a:lumOff val="60000"/>
                </a:schemeClr>
              </a:solidFill>
              <a:effectLst/>
            </a:endParaRPr>
          </a:p>
          <a:p>
            <a:pPr algn="ctr"/>
            <a:r>
              <a:rPr lang="en-US" altLang="zh-CN" sz="7200" b="1">
                <a:ln w="22225">
                  <a:solidFill>
                    <a:schemeClr val="accent2"/>
                  </a:solidFill>
                  <a:prstDash val="solid"/>
                </a:ln>
                <a:solidFill>
                  <a:schemeClr val="accent2">
                    <a:lumMod val="40000"/>
                    <a:lumOff val="60000"/>
                  </a:schemeClr>
                </a:solidFill>
                <a:effectLst/>
              </a:rPr>
              <a:t> Ôn định tổ chức</a:t>
            </a:r>
            <a:endParaRPr lang="en-US" altLang="zh-CN" sz="7200" b="1">
              <a:ln w="22225">
                <a:solidFill>
                  <a:schemeClr val="accent2"/>
                </a:solidFill>
                <a:prstDash val="solid"/>
              </a:ln>
              <a:solidFill>
                <a:schemeClr val="accent2">
                  <a:lumMod val="40000"/>
                  <a:lumOff val="60000"/>
                </a:schemeClr>
              </a:solidFill>
              <a:effectLst/>
            </a:endParaRPr>
          </a:p>
        </p:txBody>
      </p:sp>
      <p:sp>
        <p:nvSpPr>
          <p:cNvPr id="3" name="Rectangles 2"/>
          <p:cNvSpPr/>
          <p:nvPr/>
        </p:nvSpPr>
        <p:spPr>
          <a:xfrm>
            <a:off x="1524000" y="2895600"/>
            <a:ext cx="6019800" cy="2057400"/>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just"/>
            <a:r>
              <a:rPr lang="en-US" sz="1800">
                <a:solidFill>
                  <a:srgbClr val="FF0000"/>
                </a:solidFill>
                <a:latin typeface="Times New Roman" panose="02020603050405020304" pitchFamily="18" charset="0"/>
                <a:cs typeface="Times New Roman" panose="02020603050405020304" pitchFamily="18" charset="0"/>
              </a:rPr>
              <a:t>* Tham quan khu rừng của bé</a:t>
            </a:r>
            <a:endParaRPr lang="en-US" sz="1800">
              <a:solidFill>
                <a:srgbClr val="FF0000"/>
              </a:solidFill>
              <a:latin typeface="Times New Roman" panose="02020603050405020304" pitchFamily="18" charset="0"/>
              <a:cs typeface="Times New Roman" panose="02020603050405020304" pitchFamily="18" charset="0"/>
            </a:endParaRPr>
          </a:p>
          <a:p>
            <a:pPr algn="just"/>
            <a:r>
              <a:rPr lang="en-US" sz="1800">
                <a:solidFill>
                  <a:srgbClr val="FF0000"/>
                </a:solidFill>
                <a:latin typeface="Times New Roman" panose="02020603050405020304" pitchFamily="18" charset="0"/>
                <a:cs typeface="Times New Roman" panose="02020603050405020304" pitchFamily="18" charset="0"/>
              </a:rPr>
              <a:t>- Bây giờ cô xin mời tất cả các con  đi thăm quan khu rừng nhé.</a:t>
            </a:r>
            <a:endParaRPr lang="en-US" sz="1800">
              <a:solidFill>
                <a:srgbClr val="FF0000"/>
              </a:solidFill>
              <a:latin typeface="Times New Roman" panose="02020603050405020304" pitchFamily="18" charset="0"/>
              <a:cs typeface="Times New Roman" panose="02020603050405020304" pitchFamily="18" charset="0"/>
            </a:endParaRPr>
          </a:p>
          <a:p>
            <a:pPr algn="just"/>
            <a:r>
              <a:rPr lang="en-US" sz="1800">
                <a:solidFill>
                  <a:srgbClr val="FF0000"/>
                </a:solidFill>
                <a:latin typeface="Times New Roman" panose="02020603050405020304" pitchFamily="18" charset="0"/>
                <a:cs typeface="Times New Roman" panose="02020603050405020304" pitchFamily="18" charset="0"/>
              </a:rPr>
              <a:t>- Khu rừng có những gì?</a:t>
            </a:r>
            <a:endParaRPr lang="en-US" sz="1800">
              <a:solidFill>
                <a:srgbClr val="FF0000"/>
              </a:solidFill>
              <a:latin typeface="Times New Roman" panose="02020603050405020304" pitchFamily="18" charset="0"/>
              <a:cs typeface="Times New Roman" panose="02020603050405020304" pitchFamily="18" charset="0"/>
            </a:endParaRPr>
          </a:p>
          <a:p>
            <a:pPr algn="just"/>
            <a:r>
              <a:rPr lang="en-US" sz="1800">
                <a:solidFill>
                  <a:srgbClr val="FF0000"/>
                </a:solidFill>
                <a:latin typeface="Times New Roman" panose="02020603050405020304" pitchFamily="18" charset="0"/>
                <a:cs typeface="Times New Roman" panose="02020603050405020304" pitchFamily="18" charset="0"/>
              </a:rPr>
              <a:t>- Trong khu rừng thường có các con vật nào sinh sống?</a:t>
            </a:r>
            <a:endParaRPr lang="en-US" sz="1800">
              <a:solidFill>
                <a:srgbClr val="FF0000"/>
              </a:solidFill>
              <a:latin typeface="Times New Roman" panose="02020603050405020304" pitchFamily="18" charset="0"/>
              <a:cs typeface="Times New Roman" panose="02020603050405020304" pitchFamily="18" charset="0"/>
            </a:endParaRPr>
          </a:p>
          <a:p>
            <a:pPr algn="just"/>
            <a:r>
              <a:rPr lang="en-US" sz="1800">
                <a:solidFill>
                  <a:srgbClr val="FF0000"/>
                </a:solidFill>
                <a:latin typeface="Times New Roman" panose="02020603050405020304" pitchFamily="18" charset="0"/>
                <a:cs typeface="Times New Roman" panose="02020603050405020304" pitchFamily="18" charset="0"/>
              </a:rPr>
              <a:t>- Những con vật đó ở đâu rồi? Chúng ta cùng tìm những con vật đó nhé</a:t>
            </a:r>
            <a:endParaRPr lang="en-US" sz="1800">
              <a:solidFill>
                <a:srgbClr val="FF0000"/>
              </a:solidFill>
              <a:latin typeface="Times New Roman" panose="02020603050405020304" pitchFamily="18" charset="0"/>
              <a:cs typeface="Times New Roman" panose="02020603050405020304" pitchFamily="18" charset="0"/>
            </a:endParaRPr>
          </a:p>
        </p:txBody>
      </p:sp>
    </p:spTree>
    <p:custDataLst>
      <p:tags r:id="rId6"/>
    </p:custDataLst>
  </p:cSld>
  <p:clrMapOvr>
    <a:masterClrMapping/>
  </p:clrMapOvr>
  <p:transition>
    <p:randomBar/>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30722" name="Picture 10" descr="gachngang"/>
          <p:cNvPicPr>
            <a:picLocks noChangeAspect="1"/>
          </p:cNvPicPr>
          <p:nvPr/>
        </p:nvPicPr>
        <p:blipFill>
          <a:blip r:embed="rId2"/>
          <a:stretch>
            <a:fillRect/>
          </a:stretch>
        </p:blipFill>
        <p:spPr>
          <a:xfrm rot="5400000">
            <a:off x="-3368675" y="3368675"/>
            <a:ext cx="6858000" cy="117475"/>
          </a:xfrm>
          <a:prstGeom prst="rect">
            <a:avLst/>
          </a:prstGeom>
          <a:noFill/>
          <a:ln w="9525">
            <a:noFill/>
          </a:ln>
        </p:spPr>
      </p:pic>
      <p:pic>
        <p:nvPicPr>
          <p:cNvPr id="30723" name="Picture 11" descr="gachngang"/>
          <p:cNvPicPr>
            <a:picLocks noChangeAspect="1"/>
          </p:cNvPicPr>
          <p:nvPr/>
        </p:nvPicPr>
        <p:blipFill>
          <a:blip r:embed="rId2"/>
          <a:stretch>
            <a:fillRect/>
          </a:stretch>
        </p:blipFill>
        <p:spPr>
          <a:xfrm>
            <a:off x="0" y="0"/>
            <a:ext cx="9144000" cy="158750"/>
          </a:xfrm>
          <a:prstGeom prst="rect">
            <a:avLst/>
          </a:prstGeom>
          <a:noFill/>
          <a:ln w="9525">
            <a:noFill/>
          </a:ln>
        </p:spPr>
      </p:pic>
      <p:pic>
        <p:nvPicPr>
          <p:cNvPr id="30724" name="Picture 12" descr="gachngang"/>
          <p:cNvPicPr>
            <a:picLocks noChangeAspect="1"/>
          </p:cNvPicPr>
          <p:nvPr/>
        </p:nvPicPr>
        <p:blipFill>
          <a:blip r:embed="rId2"/>
          <a:stretch>
            <a:fillRect/>
          </a:stretch>
        </p:blipFill>
        <p:spPr>
          <a:xfrm>
            <a:off x="0" y="6778625"/>
            <a:ext cx="9144000" cy="158750"/>
          </a:xfrm>
          <a:prstGeom prst="rect">
            <a:avLst/>
          </a:prstGeom>
          <a:noFill/>
          <a:ln w="9525">
            <a:noFill/>
          </a:ln>
        </p:spPr>
      </p:pic>
      <p:pic>
        <p:nvPicPr>
          <p:cNvPr id="30725" name="Picture 13" descr="gachngang"/>
          <p:cNvPicPr>
            <a:picLocks noChangeAspect="1"/>
          </p:cNvPicPr>
          <p:nvPr/>
        </p:nvPicPr>
        <p:blipFill>
          <a:blip r:embed="rId2"/>
          <a:stretch>
            <a:fillRect/>
          </a:stretch>
        </p:blipFill>
        <p:spPr>
          <a:xfrm rot="5400000">
            <a:off x="5649913" y="3367088"/>
            <a:ext cx="6858000" cy="119062"/>
          </a:xfrm>
          <a:prstGeom prst="rect">
            <a:avLst/>
          </a:prstGeom>
          <a:noFill/>
          <a:ln w="9525">
            <a:noFill/>
          </a:ln>
        </p:spPr>
      </p:pic>
      <p:sp>
        <p:nvSpPr>
          <p:cNvPr id="30726" name="Text Box 17"/>
          <p:cNvSpPr txBox="1"/>
          <p:nvPr/>
        </p:nvSpPr>
        <p:spPr>
          <a:xfrm>
            <a:off x="762000" y="-762000"/>
            <a:ext cx="7924800" cy="641350"/>
          </a:xfrm>
          <a:prstGeom prst="rect">
            <a:avLst/>
          </a:prstGeom>
          <a:noFill/>
          <a:ln w="9525">
            <a:noFill/>
          </a:ln>
        </p:spPr>
        <p:txBody>
          <a:bodyPr anchor="t" anchorCtr="0">
            <a:spAutoFit/>
          </a:bodyPr>
          <a:p>
            <a:pPr>
              <a:spcBef>
                <a:spcPct val="50000"/>
              </a:spcBef>
            </a:pPr>
            <a:endParaRPr lang="vi-VN" altLang="vi-VN" sz="3600" dirty="0">
              <a:solidFill>
                <a:srgbClr val="FF0066"/>
              </a:solidFill>
              <a:latin typeface="VNI-Ariston" pitchFamily="2" charset="0"/>
            </a:endParaRPr>
          </a:p>
        </p:txBody>
      </p:sp>
      <p:pic>
        <p:nvPicPr>
          <p:cNvPr id="30727" name="Picture 18" descr="Copy of gau nho"/>
          <p:cNvPicPr>
            <a:picLocks noChangeAspect="1"/>
          </p:cNvPicPr>
          <p:nvPr/>
        </p:nvPicPr>
        <p:blipFill>
          <a:blip r:embed="rId3"/>
          <a:stretch>
            <a:fillRect/>
          </a:stretch>
        </p:blipFill>
        <p:spPr>
          <a:xfrm flipH="1">
            <a:off x="533400" y="4800600"/>
            <a:ext cx="1219200" cy="1143000"/>
          </a:xfrm>
          <a:prstGeom prst="rect">
            <a:avLst/>
          </a:prstGeom>
          <a:noFill/>
          <a:ln w="9525">
            <a:noFill/>
          </a:ln>
        </p:spPr>
      </p:pic>
      <p:pic>
        <p:nvPicPr>
          <p:cNvPr id="30731" name="Picture 22" descr="Bellcoll"/>
          <p:cNvPicPr>
            <a:picLocks noChangeAspect="1"/>
          </p:cNvPicPr>
          <p:nvPr/>
        </p:nvPicPr>
        <p:blipFill>
          <a:blip r:embed="rId4"/>
          <a:stretch>
            <a:fillRect/>
          </a:stretch>
        </p:blipFill>
        <p:spPr>
          <a:xfrm>
            <a:off x="247650" y="266700"/>
            <a:ext cx="952500" cy="952500"/>
          </a:xfrm>
          <a:prstGeom prst="rect">
            <a:avLst/>
          </a:prstGeom>
          <a:noFill/>
          <a:ln w="9525">
            <a:noFill/>
          </a:ln>
        </p:spPr>
      </p:pic>
      <p:sp>
        <p:nvSpPr>
          <p:cNvPr id="5132" name="Text Box 32"/>
          <p:cNvSpPr txBox="1"/>
          <p:nvPr/>
        </p:nvSpPr>
        <p:spPr>
          <a:xfrm>
            <a:off x="304800" y="1932940"/>
            <a:ext cx="8534400" cy="3476625"/>
          </a:xfrm>
          <a:prstGeom prst="rect">
            <a:avLst/>
          </a:prstGeom>
          <a:noFill/>
          <a:ln w="9525">
            <a:noFill/>
          </a:ln>
        </p:spPr>
        <p:txBody>
          <a:bodyPr anchor="t" anchorCtr="0">
            <a:spAutoFit/>
          </a:bodyPr>
          <a:p>
            <a:pPr algn="just"/>
            <a:r>
              <a:rPr lang="en-US" altLang="vi-VN" sz="4000" b="1" dirty="0">
                <a:solidFill>
                  <a:srgbClr val="009900"/>
                </a:solidFill>
                <a:latin typeface="Times New Roman" panose="02020603050405020304" pitchFamily="18" charset="0"/>
              </a:rPr>
              <a:t> </a:t>
            </a:r>
            <a:r>
              <a:rPr lang="en-US" altLang="vi-VN" sz="1800" b="1" dirty="0">
                <a:solidFill>
                  <a:srgbClr val="009900"/>
                </a:solidFill>
                <a:latin typeface="Times New Roman" panose="02020603050405020304" pitchFamily="18" charset="0"/>
              </a:rPr>
              <a:t>Thi xem đội nào nhanh</a:t>
            </a:r>
            <a:endParaRPr lang="en-US" altLang="vi-VN" sz="1800" b="1" dirty="0">
              <a:solidFill>
                <a:srgbClr val="009900"/>
              </a:solidFill>
              <a:latin typeface="Times New Roman" panose="02020603050405020304" pitchFamily="18" charset="0"/>
            </a:endParaRPr>
          </a:p>
          <a:p>
            <a:pPr algn="just"/>
            <a:r>
              <a:rPr lang="en-US" altLang="vi-VN" sz="1800" b="1" dirty="0">
                <a:solidFill>
                  <a:srgbClr val="009900"/>
                </a:solidFill>
                <a:latin typeface="Times New Roman" panose="02020603050405020304" pitchFamily="18" charset="0"/>
              </a:rPr>
              <a:t>- Cô tổ chức cho trẻ chơi trò chơi “Thi xem đội nào nhanh”</a:t>
            </a:r>
            <a:endParaRPr lang="en-US" altLang="vi-VN" sz="1800" b="1" dirty="0">
              <a:solidFill>
                <a:srgbClr val="009900"/>
              </a:solidFill>
              <a:latin typeface="Times New Roman" panose="02020603050405020304" pitchFamily="18" charset="0"/>
            </a:endParaRPr>
          </a:p>
          <a:p>
            <a:pPr algn="just"/>
            <a:r>
              <a:rPr lang="en-US" altLang="vi-VN" sz="1800" b="1" dirty="0">
                <a:solidFill>
                  <a:srgbClr val="009900"/>
                </a:solidFill>
                <a:latin typeface="Times New Roman" panose="02020603050405020304" pitchFamily="18" charset="0"/>
              </a:rPr>
              <a:t>+ Cách chơi: Chia lớp thành 2 đội, nhiệm vụ mỗi đội là sẽ đi quanh lớp tìm các mãnh ghép rời của các nhận vật trong một câu chuyện và ghép lại thành một nhân vật hoàn chỉnh, sau khi ghép xong sẽ mang nhân vật đó đến bức tranh khu rừng và gắn vào đó sao cho phù hợp.</a:t>
            </a:r>
            <a:endParaRPr lang="en-US" altLang="vi-VN" sz="1800" b="1" dirty="0">
              <a:solidFill>
                <a:srgbClr val="009900"/>
              </a:solidFill>
              <a:latin typeface="Times New Roman" panose="02020603050405020304" pitchFamily="18" charset="0"/>
            </a:endParaRPr>
          </a:p>
          <a:p>
            <a:pPr algn="just"/>
            <a:r>
              <a:rPr lang="en-US" altLang="vi-VN" sz="1800" b="1" dirty="0">
                <a:solidFill>
                  <a:srgbClr val="009900"/>
                </a:solidFill>
                <a:latin typeface="Times New Roman" panose="02020603050405020304" pitchFamily="18" charset="0"/>
              </a:rPr>
              <a:t>+ Luật chơi: Đội nào gắn xong trước là đội chiến thắng.</a:t>
            </a:r>
            <a:endParaRPr lang="en-US" altLang="vi-VN" sz="1800" b="1" dirty="0">
              <a:solidFill>
                <a:srgbClr val="009900"/>
              </a:solidFill>
              <a:latin typeface="Times New Roman" panose="02020603050405020304" pitchFamily="18" charset="0"/>
            </a:endParaRPr>
          </a:p>
          <a:p>
            <a:pPr algn="just"/>
            <a:r>
              <a:rPr lang="en-US" altLang="vi-VN" sz="1800" b="1" dirty="0">
                <a:solidFill>
                  <a:srgbClr val="009900"/>
                </a:solidFill>
                <a:latin typeface="Times New Roman" panose="02020603050405020304" pitchFamily="18" charset="0"/>
              </a:rPr>
              <a:t>- Cô mở nhạc “Ta đi vào rừng xanh” trong lúc trẻ chơi</a:t>
            </a:r>
            <a:endParaRPr lang="en-US" altLang="vi-VN" sz="1800" b="1" dirty="0">
              <a:solidFill>
                <a:srgbClr val="009900"/>
              </a:solidFill>
              <a:latin typeface="Times New Roman" panose="02020603050405020304" pitchFamily="18" charset="0"/>
            </a:endParaRPr>
          </a:p>
          <a:p>
            <a:pPr algn="just"/>
            <a:r>
              <a:rPr lang="en-US" altLang="vi-VN" sz="1800" b="1" dirty="0">
                <a:solidFill>
                  <a:srgbClr val="009900"/>
                </a:solidFill>
                <a:latin typeface="Times New Roman" panose="02020603050405020304" pitchFamily="18" charset="0"/>
              </a:rPr>
              <a:t>- Cô nhận xét, khen ngợi và dẫn dắt hỏi trẻ bức tranh gợi con nhớ đến câu chuyện nào.</a:t>
            </a:r>
            <a:endParaRPr lang="en-US" altLang="vi-VN" sz="1800" b="1" dirty="0">
              <a:solidFill>
                <a:srgbClr val="009900"/>
              </a:solidFill>
              <a:latin typeface="Times New Roman" panose="02020603050405020304" pitchFamily="18" charset="0"/>
            </a:endParaRPr>
          </a:p>
          <a:p>
            <a:pPr algn="just"/>
            <a:r>
              <a:rPr lang="en-US" altLang="vi-VN" sz="1800" b="1" dirty="0">
                <a:solidFill>
                  <a:srgbClr val="009900"/>
                </a:solidFill>
                <a:latin typeface="Times New Roman" panose="02020603050405020304" pitchFamily="18" charset="0"/>
              </a:rPr>
              <a:t>- Cô giới thiệu lại tên câu chuyện.</a:t>
            </a:r>
            <a:endParaRPr lang="en-US" altLang="vi-VN" sz="1800" b="1" dirty="0">
              <a:solidFill>
                <a:srgbClr val="009900"/>
              </a:solidFill>
              <a:latin typeface="Times New Roman" panose="02020603050405020304" pitchFamily="18" charset="0"/>
            </a:endParaRPr>
          </a:p>
        </p:txBody>
      </p:sp>
      <p:pic>
        <p:nvPicPr>
          <p:cNvPr id="30733" name="Picture 33" descr="755219ckwns085ks"/>
          <p:cNvPicPr>
            <a:picLocks noChangeAspect="1"/>
          </p:cNvPicPr>
          <p:nvPr/>
        </p:nvPicPr>
        <p:blipFill>
          <a:blip r:embed="rId5"/>
          <a:stretch>
            <a:fillRect/>
          </a:stretch>
        </p:blipFill>
        <p:spPr>
          <a:xfrm rot="-5520048">
            <a:off x="5391150" y="5495925"/>
            <a:ext cx="542925" cy="2181225"/>
          </a:xfrm>
          <a:prstGeom prst="rect">
            <a:avLst/>
          </a:prstGeom>
          <a:noFill/>
          <a:ln w="9525">
            <a:noFill/>
          </a:ln>
        </p:spPr>
      </p:pic>
      <p:pic>
        <p:nvPicPr>
          <p:cNvPr id="30734" name="Picture 34" descr="755219ckwns085ks"/>
          <p:cNvPicPr>
            <a:picLocks noChangeAspect="1"/>
          </p:cNvPicPr>
          <p:nvPr/>
        </p:nvPicPr>
        <p:blipFill>
          <a:blip r:embed="rId5"/>
          <a:stretch>
            <a:fillRect/>
          </a:stretch>
        </p:blipFill>
        <p:spPr>
          <a:xfrm rot="5400000">
            <a:off x="3638550" y="5495925"/>
            <a:ext cx="542925" cy="2181225"/>
          </a:xfrm>
          <a:prstGeom prst="rect">
            <a:avLst/>
          </a:prstGeom>
          <a:noFill/>
          <a:ln w="9525">
            <a:noFill/>
          </a:ln>
        </p:spPr>
      </p:pic>
      <p:pic>
        <p:nvPicPr>
          <p:cNvPr id="30735" name="Picture 35" descr="952767y44mvyo98n"/>
          <p:cNvPicPr>
            <a:picLocks noChangeAspect="1"/>
          </p:cNvPicPr>
          <p:nvPr/>
        </p:nvPicPr>
        <p:blipFill>
          <a:blip r:embed="rId6"/>
          <a:stretch>
            <a:fillRect/>
          </a:stretch>
        </p:blipFill>
        <p:spPr>
          <a:xfrm rot="10800000">
            <a:off x="8382000" y="5257800"/>
            <a:ext cx="762000" cy="1905000"/>
          </a:xfrm>
          <a:prstGeom prst="rect">
            <a:avLst/>
          </a:prstGeom>
          <a:noFill/>
          <a:ln w="9525">
            <a:noFill/>
          </a:ln>
        </p:spPr>
      </p:pic>
      <p:pic>
        <p:nvPicPr>
          <p:cNvPr id="30736" name="Picture 36" descr="952767y44mvyo98n"/>
          <p:cNvPicPr>
            <a:picLocks noChangeAspect="1"/>
          </p:cNvPicPr>
          <p:nvPr/>
        </p:nvPicPr>
        <p:blipFill>
          <a:blip r:embed="rId6"/>
          <a:stretch>
            <a:fillRect/>
          </a:stretch>
        </p:blipFill>
        <p:spPr>
          <a:xfrm rot="5400000">
            <a:off x="7581900" y="5524500"/>
            <a:ext cx="762000" cy="1905000"/>
          </a:xfrm>
          <a:prstGeom prst="rect">
            <a:avLst/>
          </a:prstGeom>
          <a:noFill/>
          <a:ln w="9525">
            <a:noFill/>
          </a:ln>
        </p:spPr>
      </p:pic>
      <p:pic>
        <p:nvPicPr>
          <p:cNvPr id="30737" name="Picture 38" descr="952767y44mvyo98n"/>
          <p:cNvPicPr>
            <a:picLocks noChangeAspect="1"/>
          </p:cNvPicPr>
          <p:nvPr/>
        </p:nvPicPr>
        <p:blipFill>
          <a:blip r:embed="rId6"/>
          <a:stretch>
            <a:fillRect/>
          </a:stretch>
        </p:blipFill>
        <p:spPr>
          <a:xfrm rot="9903410">
            <a:off x="0" y="5181600"/>
            <a:ext cx="762000" cy="1905000"/>
          </a:xfrm>
          <a:prstGeom prst="rect">
            <a:avLst/>
          </a:prstGeom>
          <a:noFill/>
          <a:ln w="9525">
            <a:noFill/>
          </a:ln>
        </p:spPr>
      </p:pic>
      <p:pic>
        <p:nvPicPr>
          <p:cNvPr id="30738" name="Picture 39" descr="952767y44mvyo98n"/>
          <p:cNvPicPr>
            <a:picLocks noChangeAspect="1"/>
          </p:cNvPicPr>
          <p:nvPr/>
        </p:nvPicPr>
        <p:blipFill>
          <a:blip r:embed="rId6"/>
          <a:stretch>
            <a:fillRect/>
          </a:stretch>
        </p:blipFill>
        <p:spPr>
          <a:xfrm rot="-5984425">
            <a:off x="800100" y="5524500"/>
            <a:ext cx="762000" cy="1905000"/>
          </a:xfrm>
          <a:prstGeom prst="rect">
            <a:avLst/>
          </a:prstGeom>
          <a:noFill/>
          <a:ln w="9525">
            <a:noFill/>
          </a:ln>
        </p:spPr>
      </p:pic>
      <p:pic>
        <p:nvPicPr>
          <p:cNvPr id="30739" name="Picture 40" descr="952767y44mvyo98n"/>
          <p:cNvPicPr>
            <a:picLocks noChangeAspect="1"/>
          </p:cNvPicPr>
          <p:nvPr/>
        </p:nvPicPr>
        <p:blipFill>
          <a:blip r:embed="rId6"/>
          <a:stretch>
            <a:fillRect/>
          </a:stretch>
        </p:blipFill>
        <p:spPr>
          <a:xfrm rot="-974844">
            <a:off x="0" y="-381000"/>
            <a:ext cx="762000" cy="1905000"/>
          </a:xfrm>
          <a:prstGeom prst="rect">
            <a:avLst/>
          </a:prstGeom>
          <a:noFill/>
          <a:ln w="9525">
            <a:noFill/>
          </a:ln>
        </p:spPr>
      </p:pic>
      <p:pic>
        <p:nvPicPr>
          <p:cNvPr id="30740" name="Picture 41" descr="952767y44mvyo98n"/>
          <p:cNvPicPr>
            <a:picLocks noChangeAspect="1"/>
          </p:cNvPicPr>
          <p:nvPr/>
        </p:nvPicPr>
        <p:blipFill>
          <a:blip r:embed="rId6"/>
          <a:stretch>
            <a:fillRect/>
          </a:stretch>
        </p:blipFill>
        <p:spPr>
          <a:xfrm rot="-6337474">
            <a:off x="876300" y="-571500"/>
            <a:ext cx="762000" cy="1905000"/>
          </a:xfrm>
          <a:prstGeom prst="rect">
            <a:avLst/>
          </a:prstGeom>
          <a:noFill/>
          <a:ln w="9525">
            <a:noFill/>
          </a:ln>
        </p:spPr>
      </p:pic>
      <p:pic>
        <p:nvPicPr>
          <p:cNvPr id="30741" name="Picture 44" descr="952767y44mvyo98n"/>
          <p:cNvPicPr>
            <a:picLocks noChangeAspect="1"/>
          </p:cNvPicPr>
          <p:nvPr/>
        </p:nvPicPr>
        <p:blipFill>
          <a:blip r:embed="rId6"/>
          <a:stretch>
            <a:fillRect/>
          </a:stretch>
        </p:blipFill>
        <p:spPr>
          <a:xfrm rot="-1189259">
            <a:off x="8382000" y="-381000"/>
            <a:ext cx="762000" cy="1905000"/>
          </a:xfrm>
          <a:prstGeom prst="rect">
            <a:avLst/>
          </a:prstGeom>
          <a:noFill/>
          <a:ln w="9525">
            <a:noFill/>
          </a:ln>
        </p:spPr>
      </p:pic>
      <p:pic>
        <p:nvPicPr>
          <p:cNvPr id="30742" name="Picture 45" descr="952767y44mvyo98n"/>
          <p:cNvPicPr>
            <a:picLocks noChangeAspect="1"/>
          </p:cNvPicPr>
          <p:nvPr/>
        </p:nvPicPr>
        <p:blipFill>
          <a:blip r:embed="rId6"/>
          <a:stretch>
            <a:fillRect/>
          </a:stretch>
        </p:blipFill>
        <p:spPr>
          <a:xfrm rot="4364253">
            <a:off x="7581900" y="-571500"/>
            <a:ext cx="762000" cy="1905000"/>
          </a:xfrm>
          <a:prstGeom prst="rect">
            <a:avLst/>
          </a:prstGeom>
          <a:noFill/>
          <a:ln w="9525">
            <a:noFill/>
          </a:ln>
        </p:spPr>
      </p:pic>
      <p:pic>
        <p:nvPicPr>
          <p:cNvPr id="30743" name="Picture 46" descr="755219ckwns085ks"/>
          <p:cNvPicPr>
            <a:picLocks noChangeAspect="1"/>
          </p:cNvPicPr>
          <p:nvPr/>
        </p:nvPicPr>
        <p:blipFill>
          <a:blip r:embed="rId5"/>
          <a:stretch>
            <a:fillRect/>
          </a:stretch>
        </p:blipFill>
        <p:spPr>
          <a:xfrm rot="-5400000">
            <a:off x="5238750" y="-666750"/>
            <a:ext cx="542925" cy="2181225"/>
          </a:xfrm>
          <a:prstGeom prst="rect">
            <a:avLst/>
          </a:prstGeom>
          <a:noFill/>
          <a:ln w="9525">
            <a:noFill/>
          </a:ln>
        </p:spPr>
      </p:pic>
      <p:pic>
        <p:nvPicPr>
          <p:cNvPr id="30744" name="Picture 47" descr="755219ckwns085ks"/>
          <p:cNvPicPr>
            <a:picLocks noChangeAspect="1"/>
          </p:cNvPicPr>
          <p:nvPr/>
        </p:nvPicPr>
        <p:blipFill>
          <a:blip r:embed="rId5"/>
          <a:stretch>
            <a:fillRect/>
          </a:stretch>
        </p:blipFill>
        <p:spPr>
          <a:xfrm rot="5400000">
            <a:off x="3409950" y="-590550"/>
            <a:ext cx="542925" cy="2181225"/>
          </a:xfrm>
          <a:prstGeom prst="rect">
            <a:avLst/>
          </a:prstGeom>
          <a:noFill/>
          <a:ln w="9525">
            <a:noFill/>
          </a:ln>
        </p:spPr>
      </p:pic>
      <p:sp>
        <p:nvSpPr>
          <p:cNvPr id="2" name="Rectangles 1"/>
          <p:cNvSpPr/>
          <p:nvPr/>
        </p:nvSpPr>
        <p:spPr>
          <a:xfrm>
            <a:off x="2742883" y="609600"/>
            <a:ext cx="3490595" cy="1198880"/>
          </a:xfrm>
          <a:prstGeom prst="rect">
            <a:avLst/>
          </a:prstGeom>
          <a:noFill/>
          <a:ln>
            <a:noFill/>
          </a:ln>
        </p:spPr>
        <p:txBody>
          <a:bodyPr wrap="none" rtlCol="0" anchor="t">
            <a:spAutoFit/>
          </a:bodyPr>
          <a:p>
            <a:pPr algn="ctr"/>
            <a:r>
              <a:rPr lang="en-US" altLang="zh-CN" sz="7200" b="1">
                <a:solidFill>
                  <a:schemeClr val="tx1"/>
                </a:solidFill>
                <a:effectLst>
                  <a:outerShdw blurRad="38100" dist="19050" dir="2700000" algn="tl" rotWithShape="0">
                    <a:schemeClr val="dk1">
                      <a:alpha val="40000"/>
                    </a:schemeClr>
                  </a:outerShdw>
                </a:effectLst>
              </a:rPr>
              <a:t>Trò chơi</a:t>
            </a:r>
            <a:endParaRPr lang="en-US" altLang="zh-CN" sz="7200" b="1">
              <a:solidFill>
                <a:schemeClr val="tx1"/>
              </a:solidFill>
              <a:effectLst>
                <a:outerShdw blurRad="38100" dist="19050" dir="2700000" algn="tl" rotWithShape="0">
                  <a:schemeClr val="dk1">
                    <a:alpha val="40000"/>
                  </a:schemeClr>
                </a:outerShdw>
              </a:effectLst>
            </a:endParaRPr>
          </a:p>
        </p:txBody>
      </p:sp>
      <p:pic>
        <p:nvPicPr>
          <p:cNvPr id="3" name="BÀI HÁT_ TA ĐI VÀO RỪNG XANH">
            <a:hlinkClick r:id="" action="ppaction://media"/>
          </p:cNvPr>
          <p:cNvPicPr>
            <a:picLocks noChangeAspect="1"/>
          </p:cNvPicPr>
          <p:nvPr>
            <p:ph/>
            <a:audioFile r:link="rId7"/>
            <p:extLst>
              <p:ext uri="{DAA4B4D4-6D71-4841-9C94-3DE7FCFB9230}">
                <p14:media xmlns:p14="http://schemas.microsoft.com/office/powerpoint/2010/main" r:embed="rId8"/>
              </p:ext>
            </p:extLst>
          </p:nvPr>
        </p:nvPicPr>
        <p:blipFill>
          <a:blip r:embed="rId9"/>
          <a:stretch>
            <a:fillRect/>
          </a:stretch>
        </p:blipFill>
        <p:spPr>
          <a:xfrm>
            <a:off x="3581400" y="5553075"/>
            <a:ext cx="619125" cy="619125"/>
          </a:xfrm>
          <a:prstGeom prst="rect">
            <a:avLst/>
          </a:prstGeom>
        </p:spPr>
      </p:pic>
    </p:spTree>
    <p:custDataLst>
      <p:tags r:id="rId10"/>
    </p:custData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132"/>
                                        </p:tgtEl>
                                        <p:attrNameLst>
                                          <p:attrName>style.visibility</p:attrName>
                                        </p:attrNameLst>
                                      </p:cBhvr>
                                      <p:to>
                                        <p:strVal val="visible"/>
                                      </p:to>
                                    </p:set>
                                    <p:anim calcmode="lin" valueType="num">
                                      <p:cBhvr>
                                        <p:cTn id="7" dur="500" fill="hold"/>
                                        <p:tgtEl>
                                          <p:spTgt spid="5132"/>
                                        </p:tgtEl>
                                        <p:attrNameLst>
                                          <p:attrName>ppt_w</p:attrName>
                                        </p:attrNameLst>
                                      </p:cBhvr>
                                      <p:tavLst>
                                        <p:tav tm="0">
                                          <p:val>
                                            <p:fltVal val="0.000000"/>
                                          </p:val>
                                        </p:tav>
                                        <p:tav tm="100000">
                                          <p:val>
                                            <p:strVal val="#ppt_w"/>
                                          </p:val>
                                        </p:tav>
                                      </p:tavLst>
                                    </p:anim>
                                    <p:anim calcmode="lin" valueType="num">
                                      <p:cBhvr>
                                        <p:cTn id="8" dur="500" fill="hold"/>
                                        <p:tgtEl>
                                          <p:spTgt spid="5132"/>
                                        </p:tgtEl>
                                        <p:attrNameLst>
                                          <p:attrName>ppt_h</p:attrName>
                                        </p:attrNameLst>
                                      </p:cBhvr>
                                      <p:tavLst>
                                        <p:tav tm="0">
                                          <p:val>
                                            <p:fltVal val="0.000000"/>
                                          </p:val>
                                        </p:tav>
                                        <p:tav tm="100000">
                                          <p:val>
                                            <p:strVal val="#ppt_h"/>
                                          </p:val>
                                        </p:tav>
                                      </p:tavLst>
                                    </p:anim>
                                    <p:animEffect transition="in" filter="fade">
                                      <p:cBhvr>
                                        <p:cTn id="9" dur="500"/>
                                        <p:tgtEl>
                                          <p:spTgt spid="513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1">
                  <p:stCondLst>
                    <p:cond delay="indefinite"/>
                  </p:stCondLst>
                  <p:endCondLst>
                    <p:cond evt="onStopAudio">
                      <p:tgtEl>
                        <p:sldTgt/>
                      </p:tgtEl>
                    </p:cond>
                  </p:endCondLst>
                </p:cTn>
                <p:tgtEl>
                  <p:spTgt spid="3"/>
                </p:tgtEl>
              </p:cMediaNode>
            </p:audio>
          </p:childTnLst>
        </p:cTn>
      </p:par>
    </p:tnLst>
    <p:bldLst>
      <p:bldP spid="513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grpSp>
        <p:nvGrpSpPr>
          <p:cNvPr id="31746" name="Group 3"/>
          <p:cNvGrpSpPr/>
          <p:nvPr/>
        </p:nvGrpSpPr>
        <p:grpSpPr>
          <a:xfrm>
            <a:off x="-61912" y="3338513"/>
            <a:ext cx="4648200" cy="3657600"/>
            <a:chOff x="192" y="1968"/>
            <a:chExt cx="2928" cy="2304"/>
          </a:xfrm>
        </p:grpSpPr>
        <p:pic>
          <p:nvPicPr>
            <p:cNvPr id="31747" name="Picture 4" descr="N7"/>
            <p:cNvPicPr>
              <a:picLocks noChangeAspect="1"/>
            </p:cNvPicPr>
            <p:nvPr/>
          </p:nvPicPr>
          <p:blipFill>
            <a:blip r:embed="rId2"/>
            <a:stretch>
              <a:fillRect/>
            </a:stretch>
          </p:blipFill>
          <p:spPr>
            <a:xfrm>
              <a:off x="192" y="4080"/>
              <a:ext cx="2928" cy="49"/>
            </a:xfrm>
            <a:prstGeom prst="rect">
              <a:avLst/>
            </a:prstGeom>
            <a:noFill/>
            <a:ln w="9525">
              <a:noFill/>
            </a:ln>
          </p:spPr>
        </p:pic>
        <p:pic>
          <p:nvPicPr>
            <p:cNvPr id="31748" name="Picture 5" descr="N3"/>
            <p:cNvPicPr>
              <a:picLocks noChangeAspect="1"/>
            </p:cNvPicPr>
            <p:nvPr/>
          </p:nvPicPr>
          <p:blipFill>
            <a:blip r:embed="rId3"/>
            <a:stretch>
              <a:fillRect/>
            </a:stretch>
          </p:blipFill>
          <p:spPr>
            <a:xfrm rot="-5400000" flipH="1">
              <a:off x="-792" y="3081"/>
              <a:ext cx="2304" cy="73"/>
            </a:xfrm>
            <a:prstGeom prst="rect">
              <a:avLst/>
            </a:prstGeom>
            <a:noFill/>
            <a:ln w="9525">
              <a:noFill/>
            </a:ln>
          </p:spPr>
        </p:pic>
      </p:grpSp>
      <p:grpSp>
        <p:nvGrpSpPr>
          <p:cNvPr id="31749" name="Group 6"/>
          <p:cNvGrpSpPr/>
          <p:nvPr/>
        </p:nvGrpSpPr>
        <p:grpSpPr>
          <a:xfrm rot="10800000">
            <a:off x="4495800" y="0"/>
            <a:ext cx="4648200" cy="3657600"/>
            <a:chOff x="192" y="1968"/>
            <a:chExt cx="2928" cy="2304"/>
          </a:xfrm>
        </p:grpSpPr>
        <p:pic>
          <p:nvPicPr>
            <p:cNvPr id="31750" name="Picture 7" descr="N7"/>
            <p:cNvPicPr>
              <a:picLocks noChangeAspect="1"/>
            </p:cNvPicPr>
            <p:nvPr/>
          </p:nvPicPr>
          <p:blipFill>
            <a:blip r:embed="rId2"/>
            <a:stretch>
              <a:fillRect/>
            </a:stretch>
          </p:blipFill>
          <p:spPr>
            <a:xfrm>
              <a:off x="192" y="4080"/>
              <a:ext cx="2928" cy="49"/>
            </a:xfrm>
            <a:prstGeom prst="rect">
              <a:avLst/>
            </a:prstGeom>
            <a:noFill/>
            <a:ln w="9525">
              <a:noFill/>
            </a:ln>
          </p:spPr>
        </p:pic>
        <p:pic>
          <p:nvPicPr>
            <p:cNvPr id="31751" name="Picture 8" descr="N3"/>
            <p:cNvPicPr>
              <a:picLocks noChangeAspect="1"/>
            </p:cNvPicPr>
            <p:nvPr/>
          </p:nvPicPr>
          <p:blipFill>
            <a:blip r:embed="rId3"/>
            <a:stretch>
              <a:fillRect/>
            </a:stretch>
          </p:blipFill>
          <p:spPr>
            <a:xfrm rot="-5400000" flipH="1">
              <a:off x="-792" y="3081"/>
              <a:ext cx="2304" cy="73"/>
            </a:xfrm>
            <a:prstGeom prst="rect">
              <a:avLst/>
            </a:prstGeom>
            <a:noFill/>
            <a:ln w="9525">
              <a:noFill/>
            </a:ln>
          </p:spPr>
        </p:pic>
      </p:grpSp>
      <p:sp>
        <p:nvSpPr>
          <p:cNvPr id="31753" name="Text Box 21"/>
          <p:cNvSpPr txBox="1"/>
          <p:nvPr/>
        </p:nvSpPr>
        <p:spPr>
          <a:xfrm>
            <a:off x="2209800" y="1905000"/>
            <a:ext cx="3276600" cy="366713"/>
          </a:xfrm>
          <a:prstGeom prst="rect">
            <a:avLst/>
          </a:prstGeom>
          <a:noFill/>
          <a:ln w="9525">
            <a:noFill/>
          </a:ln>
        </p:spPr>
        <p:txBody>
          <a:bodyPr anchor="t" anchorCtr="0">
            <a:spAutoFit/>
          </a:bodyPr>
          <a:p>
            <a:pPr>
              <a:spcBef>
                <a:spcPct val="50000"/>
              </a:spcBef>
            </a:pPr>
            <a:endParaRPr lang="vi-VN" altLang="vi-VN" sz="1800" dirty="0">
              <a:latin typeface="Arial" panose="020B0604020202020204" pitchFamily="34" charset="0"/>
            </a:endParaRPr>
          </a:p>
        </p:txBody>
      </p:sp>
      <p:pic>
        <p:nvPicPr>
          <p:cNvPr id="31754" name="Picture 23" descr="861991ptj0g7jwjc"/>
          <p:cNvPicPr>
            <a:picLocks noChangeAspect="1"/>
          </p:cNvPicPr>
          <p:nvPr/>
        </p:nvPicPr>
        <p:blipFill>
          <a:blip r:embed="rId4"/>
          <a:stretch>
            <a:fillRect/>
          </a:stretch>
        </p:blipFill>
        <p:spPr>
          <a:xfrm rot="10800000">
            <a:off x="8286750" y="4352925"/>
            <a:ext cx="857250" cy="2505075"/>
          </a:xfrm>
          <a:prstGeom prst="rect">
            <a:avLst/>
          </a:prstGeom>
          <a:noFill/>
          <a:ln w="9525">
            <a:noFill/>
          </a:ln>
        </p:spPr>
      </p:pic>
      <p:pic>
        <p:nvPicPr>
          <p:cNvPr id="31755" name="Picture 24" descr="861991ptj0g7jwjc"/>
          <p:cNvPicPr>
            <a:picLocks noChangeAspect="1"/>
          </p:cNvPicPr>
          <p:nvPr/>
        </p:nvPicPr>
        <p:blipFill>
          <a:blip r:embed="rId4"/>
          <a:stretch>
            <a:fillRect/>
          </a:stretch>
        </p:blipFill>
        <p:spPr>
          <a:xfrm rot="5400000">
            <a:off x="6843713" y="5176838"/>
            <a:ext cx="857250" cy="2505075"/>
          </a:xfrm>
          <a:prstGeom prst="rect">
            <a:avLst/>
          </a:prstGeom>
          <a:noFill/>
          <a:ln w="9525">
            <a:noFill/>
          </a:ln>
        </p:spPr>
      </p:pic>
      <p:pic>
        <p:nvPicPr>
          <p:cNvPr id="31756" name="Picture 25" descr="861991ptj0g7jwjc"/>
          <p:cNvPicPr>
            <a:picLocks noChangeAspect="1"/>
          </p:cNvPicPr>
          <p:nvPr/>
        </p:nvPicPr>
        <p:blipFill>
          <a:blip r:embed="rId4"/>
          <a:stretch>
            <a:fillRect/>
          </a:stretch>
        </p:blipFill>
        <p:spPr>
          <a:xfrm>
            <a:off x="0" y="0"/>
            <a:ext cx="857250" cy="2505075"/>
          </a:xfrm>
          <a:prstGeom prst="rect">
            <a:avLst/>
          </a:prstGeom>
          <a:noFill/>
          <a:ln w="9525">
            <a:noFill/>
          </a:ln>
        </p:spPr>
      </p:pic>
      <p:pic>
        <p:nvPicPr>
          <p:cNvPr id="31757" name="Picture 26" descr="861991ptj0g7jwjc"/>
          <p:cNvPicPr>
            <a:picLocks noChangeAspect="1"/>
          </p:cNvPicPr>
          <p:nvPr/>
        </p:nvPicPr>
        <p:blipFill>
          <a:blip r:embed="rId4"/>
          <a:stretch>
            <a:fillRect/>
          </a:stretch>
        </p:blipFill>
        <p:spPr>
          <a:xfrm rot="-5400000">
            <a:off x="1509713" y="-823912"/>
            <a:ext cx="857250" cy="2505075"/>
          </a:xfrm>
          <a:prstGeom prst="rect">
            <a:avLst/>
          </a:prstGeom>
          <a:noFill/>
          <a:ln w="9525">
            <a:noFill/>
          </a:ln>
        </p:spPr>
      </p:pic>
      <p:sp>
        <p:nvSpPr>
          <p:cNvPr id="2" name="Rectangle 1"/>
          <p:cNvSpPr/>
          <p:nvPr/>
        </p:nvSpPr>
        <p:spPr>
          <a:xfrm>
            <a:off x="2732088" y="933450"/>
            <a:ext cx="3287713" cy="922338"/>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5400" b="1" i="0" u="none" strike="noStrike" kern="1200" cap="none" spc="0" normalizeH="0" baseline="0" noProof="0" dirty="0" smtClean="0">
              <a:ln w="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ea typeface="+mn-ea"/>
              <a:cs typeface="+mn-cs"/>
            </a:endParaRPr>
          </a:p>
        </p:txBody>
      </p:sp>
      <p:sp>
        <p:nvSpPr>
          <p:cNvPr id="3" name="Rectangles 2"/>
          <p:cNvSpPr/>
          <p:nvPr/>
        </p:nvSpPr>
        <p:spPr>
          <a:xfrm>
            <a:off x="2272983" y="609600"/>
            <a:ext cx="4289425" cy="1322070"/>
          </a:xfrm>
          <a:prstGeom prst="rect">
            <a:avLst/>
          </a:prstGeom>
          <a:noFill/>
          <a:ln>
            <a:noFill/>
          </a:ln>
        </p:spPr>
        <p:txBody>
          <a:bodyPr wrap="none" rtlCol="0" anchor="t">
            <a:spAutoFit/>
          </a:bodyPr>
          <a:p>
            <a:pPr algn="ctr"/>
            <a:r>
              <a:rPr lang="en-US" altLang="zh-CN" sz="4000" b="1">
                <a:ln w="22225">
                  <a:solidFill>
                    <a:schemeClr val="accent2"/>
                  </a:solidFill>
                  <a:prstDash val="solid"/>
                </a:ln>
                <a:solidFill>
                  <a:schemeClr val="accent2">
                    <a:lumMod val="40000"/>
                    <a:lumOff val="60000"/>
                  </a:schemeClr>
                </a:solidFill>
                <a:effectLst/>
              </a:rPr>
              <a:t>HOẠT ĐỘNG 2: </a:t>
            </a:r>
            <a:endParaRPr lang="en-US" altLang="zh-CN" sz="4000" b="1">
              <a:ln w="22225">
                <a:solidFill>
                  <a:schemeClr val="accent2"/>
                </a:solidFill>
                <a:prstDash val="solid"/>
              </a:ln>
              <a:solidFill>
                <a:schemeClr val="accent2">
                  <a:lumMod val="40000"/>
                  <a:lumOff val="60000"/>
                </a:schemeClr>
              </a:solidFill>
              <a:effectLst/>
            </a:endParaRPr>
          </a:p>
          <a:p>
            <a:pPr algn="ctr"/>
            <a:r>
              <a:rPr lang="en-US" altLang="zh-CN" sz="4000" b="1">
                <a:ln w="22225">
                  <a:solidFill>
                    <a:schemeClr val="accent2"/>
                  </a:solidFill>
                  <a:prstDash val="solid"/>
                </a:ln>
                <a:solidFill>
                  <a:schemeClr val="accent2">
                    <a:lumMod val="40000"/>
                    <a:lumOff val="60000"/>
                  </a:schemeClr>
                </a:solidFill>
                <a:effectLst/>
              </a:rPr>
              <a:t>Kể chuyện bé nghe</a:t>
            </a:r>
            <a:endParaRPr lang="en-US" altLang="zh-CN" sz="4000" b="1">
              <a:ln w="22225">
                <a:solidFill>
                  <a:schemeClr val="accent2"/>
                </a:solidFill>
                <a:prstDash val="solid"/>
              </a:ln>
              <a:solidFill>
                <a:schemeClr val="accent2">
                  <a:lumMod val="40000"/>
                  <a:lumOff val="60000"/>
                </a:schemeClr>
              </a:solidFill>
              <a:effectLst/>
            </a:endParaRPr>
          </a:p>
        </p:txBody>
      </p:sp>
      <p:sp>
        <p:nvSpPr>
          <p:cNvPr id="5" name="Rectangles 4"/>
          <p:cNvSpPr/>
          <p:nvPr/>
        </p:nvSpPr>
        <p:spPr>
          <a:xfrm>
            <a:off x="990600" y="2057400"/>
            <a:ext cx="7010400" cy="2971800"/>
          </a:xfrm>
          <a:prstGeom prst="rect">
            <a:avLst/>
          </a:prstGeom>
          <a:noFill/>
        </p:spPr>
        <p:style>
          <a:lnRef idx="2">
            <a:schemeClr val="accent1">
              <a:lumMod val="75000"/>
            </a:schemeClr>
          </a:lnRef>
          <a:fillRef idx="1">
            <a:schemeClr val="accent1"/>
          </a:fillRef>
          <a:effectRef idx="0">
            <a:srgbClr val="FFFFFF"/>
          </a:effectRef>
          <a:fontRef idx="minor">
            <a:schemeClr val="lt1"/>
          </a:fontRef>
        </p:style>
        <p:txBody>
          <a:bodyPr rtlCol="0" anchor="ctr"/>
          <a:p>
            <a:pPr algn="just"/>
            <a:r>
              <a:rPr lang="en-US" sz="3200">
                <a:solidFill>
                  <a:schemeClr val="tx1"/>
                </a:solidFill>
                <a:latin typeface="Times New Roman" panose="02020603050405020304" pitchFamily="18" charset="0"/>
                <a:cs typeface="Times New Roman" panose="02020603050405020304" pitchFamily="18" charset="0"/>
              </a:rPr>
              <a:t>cô kể chuyện lần 1: cô kể diễn cảm kết hợp cử chỉ điệu bộ minh họa </a:t>
            </a:r>
            <a:endParaRPr lang="en-US" sz="3200">
              <a:solidFill>
                <a:schemeClr val="tx1"/>
              </a:solidFill>
              <a:latin typeface="Times New Roman" panose="02020603050405020304" pitchFamily="18" charset="0"/>
              <a:cs typeface="Times New Roman" panose="02020603050405020304" pitchFamily="18" charset="0"/>
            </a:endParaRPr>
          </a:p>
          <a:p>
            <a:pPr algn="just"/>
            <a:r>
              <a:rPr lang="en-US" sz="3200">
                <a:solidFill>
                  <a:schemeClr val="tx1"/>
                </a:solidFill>
                <a:latin typeface="Times New Roman" panose="02020603050405020304" pitchFamily="18" charset="0"/>
                <a:cs typeface="Times New Roman" panose="02020603050405020304" pitchFamily="18" charset="0"/>
              </a:rPr>
              <a:t>cô kể lần 2: Diễn rối</a:t>
            </a:r>
            <a:endParaRPr lang="en-US" sz="3200">
              <a:solidFill>
                <a:schemeClr val="tx1"/>
              </a:solidFill>
              <a:latin typeface="Times New Roman" panose="02020603050405020304" pitchFamily="18" charset="0"/>
              <a:cs typeface="Times New Roman" panose="02020603050405020304" pitchFamily="18" charset="0"/>
            </a:endParaRPr>
          </a:p>
          <a:p>
            <a:pPr algn="just"/>
            <a:r>
              <a:rPr lang="en-US" sz="3200">
                <a:solidFill>
                  <a:schemeClr val="tx1"/>
                </a:solidFill>
                <a:latin typeface="Times New Roman" panose="02020603050405020304" pitchFamily="18" charset="0"/>
                <a:cs typeface="Times New Roman" panose="02020603050405020304" pitchFamily="18" charset="0"/>
              </a:rPr>
              <a:t>* Lần 3 cho trẻ xem video</a:t>
            </a:r>
            <a:endParaRPr lang="en-US" sz="3200">
              <a:solidFill>
                <a:schemeClr val="tx1"/>
              </a:solidFill>
              <a:latin typeface="Times New Roman" panose="02020603050405020304" pitchFamily="18" charset="0"/>
              <a:cs typeface="Times New Roman" panose="02020603050405020304" pitchFamily="18" charset="0"/>
            </a:endParaRPr>
          </a:p>
        </p:txBody>
      </p:sp>
    </p:spTree>
    <p:custDataLst>
      <p:tags r:id="rId5"/>
    </p:custDataLst>
  </p:cSld>
  <p:clrMapOvr>
    <a:masterClrMapping/>
  </p:clrMapOvr>
  <p:transition spd="slow" advClick="0" advTm="1200000">
    <p:newsfla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DE DEN">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0" y="-90170"/>
            <a:ext cx="9220200" cy="6511925"/>
          </a:xfrm>
          <a:prstGeom prst="rect">
            <a:avLst/>
          </a:prstGeom>
        </p:spPr>
      </p:pic>
      <p:sp>
        <p:nvSpPr>
          <p:cNvPr id="5" name="Rectangles 4"/>
          <p:cNvSpPr/>
          <p:nvPr/>
        </p:nvSpPr>
        <p:spPr>
          <a:xfrm>
            <a:off x="380683" y="-152400"/>
            <a:ext cx="7990205" cy="1198880"/>
          </a:xfrm>
          <a:prstGeom prst="rect">
            <a:avLst/>
          </a:prstGeom>
          <a:noFill/>
          <a:ln>
            <a:noFill/>
          </a:ln>
        </p:spPr>
        <p:txBody>
          <a:bodyPr wrap="none" rtlCol="0" anchor="t">
            <a:spAutoFit/>
          </a:bodyPr>
          <a:p>
            <a:pPr algn="ctr"/>
            <a:r>
              <a:rPr lang="en-US" altLang="zh-CN" sz="7200" b="1">
                <a:solidFill>
                  <a:schemeClr val="tx1"/>
                </a:solidFill>
                <a:effectLst>
                  <a:outerShdw blurRad="38100" dist="19050" dir="2700000" algn="tl" rotWithShape="0">
                    <a:schemeClr val="dk1">
                      <a:alpha val="40000"/>
                    </a:schemeClr>
                  </a:outerShdw>
                </a:effectLst>
              </a:rPr>
              <a:t>Truyện : chú dê đen</a:t>
            </a:r>
            <a:endParaRPr lang="en-US" altLang="zh-CN" sz="7200" b="1">
              <a:solidFill>
                <a:schemeClr val="tx1"/>
              </a:solidFill>
              <a:effectLst>
                <a:outerShdw blurRad="38100" dist="19050" dir="2700000" algn="tl" rotWithShape="0">
                  <a:schemeClr val="dk1">
                    <a:alpha val="40000"/>
                  </a:schemeClr>
                </a:outerShdw>
              </a:effectLst>
            </a:endParaRPr>
          </a:p>
        </p:txBody>
      </p:sp>
    </p:spTree>
  </p:cSld>
  <p:clrMapOvr>
    <a:masterClrMapping/>
  </p:clrMapOvr>
  <p:transition spd="slow" advClick="0" advTm="1200000">
    <p:newsflash/>
  </p:transition>
  <p:timing>
    <p:tnLst>
      <p:par>
        <p:cTn id="1" dur="indefinite" restart="never" nodeType="tmRoot">
          <p:childTnLst>
            <p:video fullScrn="0">
              <p:cMediaNode>
                <p:cTn id="2" fill="hold" display="1">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grpSp>
        <p:nvGrpSpPr>
          <p:cNvPr id="31746" name="Group 3"/>
          <p:cNvGrpSpPr/>
          <p:nvPr/>
        </p:nvGrpSpPr>
        <p:grpSpPr>
          <a:xfrm>
            <a:off x="-61912" y="3338513"/>
            <a:ext cx="4648200" cy="3657600"/>
            <a:chOff x="192" y="1968"/>
            <a:chExt cx="2928" cy="2304"/>
          </a:xfrm>
        </p:grpSpPr>
        <p:pic>
          <p:nvPicPr>
            <p:cNvPr id="31747" name="Picture 4" descr="N7"/>
            <p:cNvPicPr>
              <a:picLocks noChangeAspect="1"/>
            </p:cNvPicPr>
            <p:nvPr/>
          </p:nvPicPr>
          <p:blipFill>
            <a:blip r:embed="rId2"/>
            <a:stretch>
              <a:fillRect/>
            </a:stretch>
          </p:blipFill>
          <p:spPr>
            <a:xfrm>
              <a:off x="192" y="4080"/>
              <a:ext cx="2928" cy="49"/>
            </a:xfrm>
            <a:prstGeom prst="rect">
              <a:avLst/>
            </a:prstGeom>
            <a:noFill/>
            <a:ln w="9525">
              <a:noFill/>
            </a:ln>
          </p:spPr>
        </p:pic>
        <p:pic>
          <p:nvPicPr>
            <p:cNvPr id="31748" name="Picture 5" descr="N3"/>
            <p:cNvPicPr>
              <a:picLocks noChangeAspect="1"/>
            </p:cNvPicPr>
            <p:nvPr/>
          </p:nvPicPr>
          <p:blipFill>
            <a:blip r:embed="rId3"/>
            <a:stretch>
              <a:fillRect/>
            </a:stretch>
          </p:blipFill>
          <p:spPr>
            <a:xfrm rot="-5400000" flipH="1">
              <a:off x="-792" y="3081"/>
              <a:ext cx="2304" cy="73"/>
            </a:xfrm>
            <a:prstGeom prst="rect">
              <a:avLst/>
            </a:prstGeom>
            <a:noFill/>
            <a:ln w="9525">
              <a:noFill/>
            </a:ln>
          </p:spPr>
        </p:pic>
      </p:grpSp>
      <p:grpSp>
        <p:nvGrpSpPr>
          <p:cNvPr id="31749" name="Group 6"/>
          <p:cNvGrpSpPr/>
          <p:nvPr/>
        </p:nvGrpSpPr>
        <p:grpSpPr>
          <a:xfrm rot="10800000">
            <a:off x="4495800" y="0"/>
            <a:ext cx="4648200" cy="3657600"/>
            <a:chOff x="192" y="1968"/>
            <a:chExt cx="2928" cy="2304"/>
          </a:xfrm>
        </p:grpSpPr>
        <p:pic>
          <p:nvPicPr>
            <p:cNvPr id="31750" name="Picture 7" descr="N7"/>
            <p:cNvPicPr>
              <a:picLocks noChangeAspect="1"/>
            </p:cNvPicPr>
            <p:nvPr/>
          </p:nvPicPr>
          <p:blipFill>
            <a:blip r:embed="rId2"/>
            <a:stretch>
              <a:fillRect/>
            </a:stretch>
          </p:blipFill>
          <p:spPr>
            <a:xfrm>
              <a:off x="192" y="4080"/>
              <a:ext cx="2928" cy="49"/>
            </a:xfrm>
            <a:prstGeom prst="rect">
              <a:avLst/>
            </a:prstGeom>
            <a:noFill/>
            <a:ln w="9525">
              <a:noFill/>
            </a:ln>
          </p:spPr>
        </p:pic>
        <p:pic>
          <p:nvPicPr>
            <p:cNvPr id="31751" name="Picture 8" descr="N3"/>
            <p:cNvPicPr>
              <a:picLocks noChangeAspect="1"/>
            </p:cNvPicPr>
            <p:nvPr/>
          </p:nvPicPr>
          <p:blipFill>
            <a:blip r:embed="rId3"/>
            <a:stretch>
              <a:fillRect/>
            </a:stretch>
          </p:blipFill>
          <p:spPr>
            <a:xfrm rot="-5400000" flipH="1">
              <a:off x="-792" y="3081"/>
              <a:ext cx="2304" cy="73"/>
            </a:xfrm>
            <a:prstGeom prst="rect">
              <a:avLst/>
            </a:prstGeom>
            <a:noFill/>
            <a:ln w="9525">
              <a:noFill/>
            </a:ln>
          </p:spPr>
        </p:pic>
      </p:grpSp>
      <p:sp>
        <p:nvSpPr>
          <p:cNvPr id="31753" name="Text Box 21"/>
          <p:cNvSpPr txBox="1"/>
          <p:nvPr/>
        </p:nvSpPr>
        <p:spPr>
          <a:xfrm>
            <a:off x="2209800" y="1905000"/>
            <a:ext cx="3276600" cy="366713"/>
          </a:xfrm>
          <a:prstGeom prst="rect">
            <a:avLst/>
          </a:prstGeom>
          <a:noFill/>
          <a:ln w="9525">
            <a:noFill/>
          </a:ln>
        </p:spPr>
        <p:txBody>
          <a:bodyPr anchor="t" anchorCtr="0">
            <a:spAutoFit/>
          </a:bodyPr>
          <a:p>
            <a:pPr>
              <a:spcBef>
                <a:spcPct val="50000"/>
              </a:spcBef>
            </a:pPr>
            <a:endParaRPr lang="vi-VN" altLang="vi-VN" sz="1800" dirty="0">
              <a:latin typeface="Arial" panose="020B0604020202020204" pitchFamily="34" charset="0"/>
            </a:endParaRPr>
          </a:p>
        </p:txBody>
      </p:sp>
      <p:pic>
        <p:nvPicPr>
          <p:cNvPr id="31754" name="Picture 23" descr="861991ptj0g7jwjc"/>
          <p:cNvPicPr>
            <a:picLocks noChangeAspect="1"/>
          </p:cNvPicPr>
          <p:nvPr/>
        </p:nvPicPr>
        <p:blipFill>
          <a:blip r:embed="rId4"/>
          <a:stretch>
            <a:fillRect/>
          </a:stretch>
        </p:blipFill>
        <p:spPr>
          <a:xfrm rot="10800000">
            <a:off x="8286750" y="4352925"/>
            <a:ext cx="857250" cy="2505075"/>
          </a:xfrm>
          <a:prstGeom prst="rect">
            <a:avLst/>
          </a:prstGeom>
          <a:noFill/>
          <a:ln w="9525">
            <a:noFill/>
          </a:ln>
        </p:spPr>
      </p:pic>
      <p:pic>
        <p:nvPicPr>
          <p:cNvPr id="31755" name="Picture 24" descr="861991ptj0g7jwjc"/>
          <p:cNvPicPr>
            <a:picLocks noChangeAspect="1"/>
          </p:cNvPicPr>
          <p:nvPr/>
        </p:nvPicPr>
        <p:blipFill>
          <a:blip r:embed="rId4"/>
          <a:stretch>
            <a:fillRect/>
          </a:stretch>
        </p:blipFill>
        <p:spPr>
          <a:xfrm rot="5400000">
            <a:off x="6843713" y="5176838"/>
            <a:ext cx="857250" cy="2505075"/>
          </a:xfrm>
          <a:prstGeom prst="rect">
            <a:avLst/>
          </a:prstGeom>
          <a:noFill/>
          <a:ln w="9525">
            <a:noFill/>
          </a:ln>
        </p:spPr>
      </p:pic>
      <p:pic>
        <p:nvPicPr>
          <p:cNvPr id="31756" name="Picture 25" descr="861991ptj0g7jwjc"/>
          <p:cNvPicPr>
            <a:picLocks noChangeAspect="1"/>
          </p:cNvPicPr>
          <p:nvPr/>
        </p:nvPicPr>
        <p:blipFill>
          <a:blip r:embed="rId4"/>
          <a:stretch>
            <a:fillRect/>
          </a:stretch>
        </p:blipFill>
        <p:spPr>
          <a:xfrm>
            <a:off x="0" y="0"/>
            <a:ext cx="857250" cy="2505075"/>
          </a:xfrm>
          <a:prstGeom prst="rect">
            <a:avLst/>
          </a:prstGeom>
          <a:noFill/>
          <a:ln w="9525">
            <a:noFill/>
          </a:ln>
        </p:spPr>
      </p:pic>
      <p:pic>
        <p:nvPicPr>
          <p:cNvPr id="31757" name="Picture 26" descr="861991ptj0g7jwjc"/>
          <p:cNvPicPr>
            <a:picLocks noChangeAspect="1"/>
          </p:cNvPicPr>
          <p:nvPr/>
        </p:nvPicPr>
        <p:blipFill>
          <a:blip r:embed="rId4"/>
          <a:stretch>
            <a:fillRect/>
          </a:stretch>
        </p:blipFill>
        <p:spPr>
          <a:xfrm rot="-5400000">
            <a:off x="1509713" y="-823912"/>
            <a:ext cx="857250" cy="2505075"/>
          </a:xfrm>
          <a:prstGeom prst="rect">
            <a:avLst/>
          </a:prstGeom>
          <a:noFill/>
          <a:ln w="9525">
            <a:noFill/>
          </a:ln>
        </p:spPr>
      </p:pic>
      <p:sp>
        <p:nvSpPr>
          <p:cNvPr id="2" name="Rectangle 1"/>
          <p:cNvSpPr/>
          <p:nvPr/>
        </p:nvSpPr>
        <p:spPr>
          <a:xfrm>
            <a:off x="2732088" y="933450"/>
            <a:ext cx="3287713" cy="922338"/>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5400" b="1" i="0" u="none" strike="noStrike" kern="1200" cap="none" spc="0" normalizeH="0" baseline="0" noProof="0" dirty="0" smtClean="0">
              <a:ln w="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ea typeface="+mn-ea"/>
              <a:cs typeface="+mn-cs"/>
            </a:endParaRPr>
          </a:p>
        </p:txBody>
      </p:sp>
      <p:sp>
        <p:nvSpPr>
          <p:cNvPr id="3" name="Rectangles 2"/>
          <p:cNvSpPr/>
          <p:nvPr/>
        </p:nvSpPr>
        <p:spPr>
          <a:xfrm>
            <a:off x="1228725" y="609600"/>
            <a:ext cx="6377940" cy="706755"/>
          </a:xfrm>
          <a:prstGeom prst="rect">
            <a:avLst/>
          </a:prstGeom>
          <a:noFill/>
          <a:ln>
            <a:noFill/>
          </a:ln>
        </p:spPr>
        <p:txBody>
          <a:bodyPr wrap="none" rtlCol="0" anchor="t">
            <a:spAutoFit/>
          </a:bodyPr>
          <a:p>
            <a:pPr algn="ctr"/>
            <a:r>
              <a:rPr lang="en-US" altLang="zh-CN" sz="4000" b="1">
                <a:ln w="22225">
                  <a:solidFill>
                    <a:schemeClr val="accent2"/>
                  </a:solidFill>
                  <a:prstDash val="solid"/>
                </a:ln>
                <a:solidFill>
                  <a:schemeClr val="accent2">
                    <a:lumMod val="40000"/>
                    <a:lumOff val="60000"/>
                  </a:schemeClr>
                </a:solidFill>
                <a:effectLst/>
              </a:rPr>
              <a:t>cô trích dẫn nội dung truyện</a:t>
            </a:r>
            <a:endParaRPr lang="en-US" altLang="zh-CN" sz="4000" b="1">
              <a:ln w="22225">
                <a:solidFill>
                  <a:schemeClr val="accent2"/>
                </a:solidFill>
                <a:prstDash val="solid"/>
              </a:ln>
              <a:solidFill>
                <a:schemeClr val="accent2">
                  <a:lumMod val="40000"/>
                  <a:lumOff val="60000"/>
                </a:schemeClr>
              </a:solidFill>
              <a:effectLst/>
            </a:endParaRPr>
          </a:p>
        </p:txBody>
      </p:sp>
      <p:sp>
        <p:nvSpPr>
          <p:cNvPr id="100" name="Text Box 99"/>
          <p:cNvSpPr txBox="1"/>
          <p:nvPr/>
        </p:nvSpPr>
        <p:spPr>
          <a:xfrm>
            <a:off x="1029335" y="1371600"/>
            <a:ext cx="7618095" cy="3743960"/>
          </a:xfrm>
          <a:prstGeom prst="rect">
            <a:avLst/>
          </a:prstGeom>
          <a:noFill/>
          <a:ln w="9525">
            <a:noFill/>
          </a:ln>
        </p:spPr>
        <p:txBody>
          <a:bodyPr>
            <a:noAutofit/>
          </a:bodyPr>
          <a:p>
            <a:pPr algn="just"/>
            <a:r>
              <a:rPr lang="en-US" sz="3200" i="1">
                <a:solidFill>
                  <a:srgbClr val="333333"/>
                </a:solidFill>
                <a:latin typeface="Times New Roman" panose="02020603050405020304" pitchFamily="18" charset="0"/>
                <a:cs typeface="sans-serif" charset="0"/>
              </a:rPr>
              <a:t>Dê trắng v</a:t>
            </a:r>
            <a:r>
              <a:rPr lang="en-US" sz="3200" i="1">
                <a:solidFill>
                  <a:srgbClr val="333333"/>
                </a:solidFill>
                <a:latin typeface="Times New Roman" panose="02020603050405020304" pitchFamily="18" charset="0"/>
                <a:ea typeface="sans-serif" charset="0"/>
              </a:rPr>
              <a:t>à</a:t>
            </a:r>
            <a:r>
              <a:rPr lang="en-US" sz="3200" i="1">
                <a:solidFill>
                  <a:srgbClr val="333333"/>
                </a:solidFill>
                <a:latin typeface="Times New Roman" panose="02020603050405020304" pitchFamily="18" charset="0"/>
                <a:cs typeface="sans-serif" charset="0"/>
              </a:rPr>
              <a:t> dê đen v</a:t>
            </a:r>
            <a:r>
              <a:rPr lang="en-US" sz="3200" i="1">
                <a:solidFill>
                  <a:srgbClr val="333333"/>
                </a:solidFill>
                <a:latin typeface="Times New Roman" panose="02020603050405020304" pitchFamily="18" charset="0"/>
                <a:ea typeface="sans-serif" charset="0"/>
              </a:rPr>
              <a:t>à</a:t>
            </a:r>
            <a:r>
              <a:rPr lang="en-US" sz="3200" i="1">
                <a:solidFill>
                  <a:srgbClr val="333333"/>
                </a:solidFill>
                <a:latin typeface="Times New Roman" panose="02020603050405020304" pitchFamily="18" charset="0"/>
                <a:cs typeface="sans-serif" charset="0"/>
              </a:rPr>
              <a:t>o rừng để tìm thức ăn v</a:t>
            </a:r>
            <a:r>
              <a:rPr lang="en-US" sz="3200" i="1">
                <a:solidFill>
                  <a:srgbClr val="333333"/>
                </a:solidFill>
                <a:latin typeface="Times New Roman" panose="02020603050405020304" pitchFamily="18" charset="0"/>
                <a:ea typeface="sans-serif" charset="0"/>
              </a:rPr>
              <a:t>à</a:t>
            </a:r>
            <a:r>
              <a:rPr lang="en-US" sz="3200" i="1">
                <a:solidFill>
                  <a:srgbClr val="333333"/>
                </a:solidFill>
                <a:latin typeface="Times New Roman" panose="02020603050405020304" pitchFamily="18" charset="0"/>
                <a:cs typeface="sans-serif" charset="0"/>
              </a:rPr>
              <a:t> cùng gặp chó sói. Vì tính nhút nhát của mình m</a:t>
            </a:r>
            <a:r>
              <a:rPr lang="en-US" sz="3200" i="1">
                <a:solidFill>
                  <a:srgbClr val="333333"/>
                </a:solidFill>
                <a:latin typeface="Times New Roman" panose="02020603050405020304" pitchFamily="18" charset="0"/>
                <a:ea typeface="sans-serif" charset="0"/>
              </a:rPr>
              <a:t>à</a:t>
            </a:r>
            <a:r>
              <a:rPr lang="en-US" sz="3200" i="1">
                <a:solidFill>
                  <a:srgbClr val="333333"/>
                </a:solidFill>
                <a:latin typeface="Times New Roman" panose="02020603050405020304" pitchFamily="18" charset="0"/>
                <a:cs typeface="sans-serif" charset="0"/>
              </a:rPr>
              <a:t> dê trắng bị sói dọa phát phát khiếp rồi bị ăn thịt, còn dê đen thông minh, nhanh trí dũng cảm dọa lại sói l</a:t>
            </a:r>
            <a:r>
              <a:rPr lang="en-US" sz="3200" i="1">
                <a:solidFill>
                  <a:srgbClr val="333333"/>
                </a:solidFill>
                <a:latin typeface="Times New Roman" panose="02020603050405020304" pitchFamily="18" charset="0"/>
                <a:ea typeface="sans-serif" charset="0"/>
              </a:rPr>
              <a:t>à</a:t>
            </a:r>
            <a:r>
              <a:rPr lang="en-US" sz="3200" i="1">
                <a:solidFill>
                  <a:srgbClr val="333333"/>
                </a:solidFill>
                <a:latin typeface="Times New Roman" panose="02020603050405020304" pitchFamily="18" charset="0"/>
                <a:cs typeface="sans-serif" charset="0"/>
              </a:rPr>
              <a:t>m sói hoảng sợ bỏ chạy m</a:t>
            </a:r>
            <a:r>
              <a:rPr lang="en-US" sz="3200" i="1">
                <a:solidFill>
                  <a:srgbClr val="333333"/>
                </a:solidFill>
                <a:latin typeface="Times New Roman" panose="02020603050405020304" pitchFamily="18" charset="0"/>
                <a:ea typeface="sans-serif" charset="0"/>
              </a:rPr>
              <a:t>à</a:t>
            </a:r>
            <a:r>
              <a:rPr lang="en-US" sz="3200" i="1">
                <a:solidFill>
                  <a:srgbClr val="333333"/>
                </a:solidFill>
                <a:latin typeface="Times New Roman" panose="02020603050405020304" pitchFamily="18" charset="0"/>
                <a:cs typeface="sans-serif" charset="0"/>
              </a:rPr>
              <a:t> thoát khỏi nguy hiểm, không bị sói ăn thịt.</a:t>
            </a:r>
            <a:endParaRPr lang="en-US" sz="3200" i="1">
              <a:solidFill>
                <a:srgbClr val="333333"/>
              </a:solidFill>
              <a:latin typeface="Times New Roman" panose="02020603050405020304" pitchFamily="18" charset="0"/>
              <a:cs typeface="sans-serif" charset="0"/>
            </a:endParaRPr>
          </a:p>
        </p:txBody>
      </p:sp>
    </p:spTree>
    <p:custDataLst>
      <p:tags r:id="rId5"/>
    </p:custDataLst>
  </p:cSld>
  <p:clrMapOvr>
    <a:masterClrMapping/>
  </p:clrMapOvr>
  <p:transition spd="slow" advClick="0" advTm="1200000">
    <p:newsflash/>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grpSp>
        <p:nvGrpSpPr>
          <p:cNvPr id="31746" name="Group 3"/>
          <p:cNvGrpSpPr/>
          <p:nvPr/>
        </p:nvGrpSpPr>
        <p:grpSpPr>
          <a:xfrm>
            <a:off x="-61912" y="3338513"/>
            <a:ext cx="4648200" cy="3657600"/>
            <a:chOff x="192" y="1968"/>
            <a:chExt cx="2928" cy="2304"/>
          </a:xfrm>
        </p:grpSpPr>
        <p:pic>
          <p:nvPicPr>
            <p:cNvPr id="31747" name="Picture 4" descr="N7"/>
            <p:cNvPicPr>
              <a:picLocks noChangeAspect="1"/>
            </p:cNvPicPr>
            <p:nvPr/>
          </p:nvPicPr>
          <p:blipFill>
            <a:blip r:embed="rId2"/>
            <a:stretch>
              <a:fillRect/>
            </a:stretch>
          </p:blipFill>
          <p:spPr>
            <a:xfrm>
              <a:off x="192" y="4080"/>
              <a:ext cx="2928" cy="49"/>
            </a:xfrm>
            <a:prstGeom prst="rect">
              <a:avLst/>
            </a:prstGeom>
            <a:noFill/>
            <a:ln w="9525">
              <a:noFill/>
            </a:ln>
          </p:spPr>
        </p:pic>
        <p:pic>
          <p:nvPicPr>
            <p:cNvPr id="31748" name="Picture 5" descr="N3"/>
            <p:cNvPicPr>
              <a:picLocks noChangeAspect="1"/>
            </p:cNvPicPr>
            <p:nvPr/>
          </p:nvPicPr>
          <p:blipFill>
            <a:blip r:embed="rId3"/>
            <a:stretch>
              <a:fillRect/>
            </a:stretch>
          </p:blipFill>
          <p:spPr>
            <a:xfrm rot="-5400000" flipH="1">
              <a:off x="-792" y="3081"/>
              <a:ext cx="2304" cy="73"/>
            </a:xfrm>
            <a:prstGeom prst="rect">
              <a:avLst/>
            </a:prstGeom>
            <a:noFill/>
            <a:ln w="9525">
              <a:noFill/>
            </a:ln>
          </p:spPr>
        </p:pic>
      </p:grpSp>
      <p:grpSp>
        <p:nvGrpSpPr>
          <p:cNvPr id="31749" name="Group 6"/>
          <p:cNvGrpSpPr/>
          <p:nvPr/>
        </p:nvGrpSpPr>
        <p:grpSpPr>
          <a:xfrm rot="10800000">
            <a:off x="4495800" y="0"/>
            <a:ext cx="4648200" cy="3657600"/>
            <a:chOff x="192" y="1968"/>
            <a:chExt cx="2928" cy="2304"/>
          </a:xfrm>
        </p:grpSpPr>
        <p:pic>
          <p:nvPicPr>
            <p:cNvPr id="31750" name="Picture 7" descr="N7"/>
            <p:cNvPicPr>
              <a:picLocks noChangeAspect="1"/>
            </p:cNvPicPr>
            <p:nvPr/>
          </p:nvPicPr>
          <p:blipFill>
            <a:blip r:embed="rId2"/>
            <a:stretch>
              <a:fillRect/>
            </a:stretch>
          </p:blipFill>
          <p:spPr>
            <a:xfrm>
              <a:off x="192" y="4080"/>
              <a:ext cx="2928" cy="49"/>
            </a:xfrm>
            <a:prstGeom prst="rect">
              <a:avLst/>
            </a:prstGeom>
            <a:noFill/>
            <a:ln w="9525">
              <a:noFill/>
            </a:ln>
          </p:spPr>
        </p:pic>
        <p:pic>
          <p:nvPicPr>
            <p:cNvPr id="31751" name="Picture 8" descr="N3"/>
            <p:cNvPicPr>
              <a:picLocks noChangeAspect="1"/>
            </p:cNvPicPr>
            <p:nvPr/>
          </p:nvPicPr>
          <p:blipFill>
            <a:blip r:embed="rId3"/>
            <a:stretch>
              <a:fillRect/>
            </a:stretch>
          </p:blipFill>
          <p:spPr>
            <a:xfrm rot="-5400000" flipH="1">
              <a:off x="-792" y="3081"/>
              <a:ext cx="2304" cy="73"/>
            </a:xfrm>
            <a:prstGeom prst="rect">
              <a:avLst/>
            </a:prstGeom>
            <a:noFill/>
            <a:ln w="9525">
              <a:noFill/>
            </a:ln>
          </p:spPr>
        </p:pic>
      </p:grpSp>
      <p:sp>
        <p:nvSpPr>
          <p:cNvPr id="31753" name="Text Box 21"/>
          <p:cNvSpPr txBox="1"/>
          <p:nvPr/>
        </p:nvSpPr>
        <p:spPr>
          <a:xfrm>
            <a:off x="2209800" y="1905000"/>
            <a:ext cx="3276600" cy="366713"/>
          </a:xfrm>
          <a:prstGeom prst="rect">
            <a:avLst/>
          </a:prstGeom>
          <a:noFill/>
          <a:ln w="9525">
            <a:noFill/>
          </a:ln>
        </p:spPr>
        <p:txBody>
          <a:bodyPr anchor="t" anchorCtr="0">
            <a:spAutoFit/>
          </a:bodyPr>
          <a:p>
            <a:pPr>
              <a:spcBef>
                <a:spcPct val="50000"/>
              </a:spcBef>
            </a:pPr>
            <a:endParaRPr lang="vi-VN" altLang="vi-VN" sz="1800" dirty="0">
              <a:latin typeface="Arial" panose="020B0604020202020204" pitchFamily="34" charset="0"/>
            </a:endParaRPr>
          </a:p>
        </p:txBody>
      </p:sp>
      <p:pic>
        <p:nvPicPr>
          <p:cNvPr id="31754" name="Picture 23" descr="861991ptj0g7jwjc"/>
          <p:cNvPicPr>
            <a:picLocks noChangeAspect="1"/>
          </p:cNvPicPr>
          <p:nvPr/>
        </p:nvPicPr>
        <p:blipFill>
          <a:blip r:embed="rId4"/>
          <a:stretch>
            <a:fillRect/>
          </a:stretch>
        </p:blipFill>
        <p:spPr>
          <a:xfrm rot="10800000">
            <a:off x="8286750" y="4352925"/>
            <a:ext cx="857250" cy="2505075"/>
          </a:xfrm>
          <a:prstGeom prst="rect">
            <a:avLst/>
          </a:prstGeom>
          <a:noFill/>
          <a:ln w="9525">
            <a:noFill/>
          </a:ln>
        </p:spPr>
      </p:pic>
      <p:pic>
        <p:nvPicPr>
          <p:cNvPr id="31755" name="Picture 24" descr="861991ptj0g7jwjc"/>
          <p:cNvPicPr>
            <a:picLocks noChangeAspect="1"/>
          </p:cNvPicPr>
          <p:nvPr/>
        </p:nvPicPr>
        <p:blipFill>
          <a:blip r:embed="rId4"/>
          <a:stretch>
            <a:fillRect/>
          </a:stretch>
        </p:blipFill>
        <p:spPr>
          <a:xfrm rot="5400000">
            <a:off x="6843713" y="5176838"/>
            <a:ext cx="857250" cy="2505075"/>
          </a:xfrm>
          <a:prstGeom prst="rect">
            <a:avLst/>
          </a:prstGeom>
          <a:noFill/>
          <a:ln w="9525">
            <a:noFill/>
          </a:ln>
        </p:spPr>
      </p:pic>
      <p:pic>
        <p:nvPicPr>
          <p:cNvPr id="31756" name="Picture 25" descr="861991ptj0g7jwjc"/>
          <p:cNvPicPr>
            <a:picLocks noChangeAspect="1"/>
          </p:cNvPicPr>
          <p:nvPr/>
        </p:nvPicPr>
        <p:blipFill>
          <a:blip r:embed="rId4"/>
          <a:stretch>
            <a:fillRect/>
          </a:stretch>
        </p:blipFill>
        <p:spPr>
          <a:xfrm>
            <a:off x="0" y="0"/>
            <a:ext cx="857250" cy="2505075"/>
          </a:xfrm>
          <a:prstGeom prst="rect">
            <a:avLst/>
          </a:prstGeom>
          <a:noFill/>
          <a:ln w="9525">
            <a:noFill/>
          </a:ln>
        </p:spPr>
      </p:pic>
      <p:pic>
        <p:nvPicPr>
          <p:cNvPr id="31757" name="Picture 26" descr="861991ptj0g7jwjc"/>
          <p:cNvPicPr>
            <a:picLocks noChangeAspect="1"/>
          </p:cNvPicPr>
          <p:nvPr/>
        </p:nvPicPr>
        <p:blipFill>
          <a:blip r:embed="rId4"/>
          <a:stretch>
            <a:fillRect/>
          </a:stretch>
        </p:blipFill>
        <p:spPr>
          <a:xfrm rot="-5400000">
            <a:off x="1509713" y="-823912"/>
            <a:ext cx="857250" cy="2505075"/>
          </a:xfrm>
          <a:prstGeom prst="rect">
            <a:avLst/>
          </a:prstGeom>
          <a:noFill/>
          <a:ln w="9525">
            <a:noFill/>
          </a:ln>
        </p:spPr>
      </p:pic>
      <p:sp>
        <p:nvSpPr>
          <p:cNvPr id="2" name="Rectangle 1"/>
          <p:cNvSpPr/>
          <p:nvPr/>
        </p:nvSpPr>
        <p:spPr>
          <a:xfrm>
            <a:off x="2732088" y="933450"/>
            <a:ext cx="3287713" cy="922338"/>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5400" b="1" i="0" u="none" strike="noStrike" kern="1200" cap="none" spc="0" normalizeH="0" baseline="0" noProof="0" dirty="0" smtClean="0">
              <a:ln w="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ea typeface="+mn-ea"/>
              <a:cs typeface="+mn-cs"/>
            </a:endParaRPr>
          </a:p>
        </p:txBody>
      </p:sp>
      <p:sp>
        <p:nvSpPr>
          <p:cNvPr id="3" name="Rectangles 2"/>
          <p:cNvSpPr/>
          <p:nvPr/>
        </p:nvSpPr>
        <p:spPr>
          <a:xfrm>
            <a:off x="2819400" y="457200"/>
            <a:ext cx="2950845" cy="878840"/>
          </a:xfrm>
          <a:prstGeom prst="rect">
            <a:avLst/>
          </a:prstGeom>
          <a:noFill/>
          <a:ln>
            <a:noFill/>
          </a:ln>
        </p:spPr>
        <p:txBody>
          <a:bodyPr wrap="none" rtlCol="0" anchor="t">
            <a:noAutofit/>
          </a:bodyPr>
          <a:p>
            <a:pPr algn="ctr"/>
            <a:r>
              <a:rPr lang="en-US" altLang="zh-CN" sz="4000" b="1">
                <a:ln w="22225">
                  <a:solidFill>
                    <a:schemeClr val="accent2"/>
                  </a:solidFill>
                  <a:prstDash val="solid"/>
                </a:ln>
                <a:solidFill>
                  <a:schemeClr val="accent2">
                    <a:lumMod val="40000"/>
                    <a:lumOff val="60000"/>
                  </a:schemeClr>
                </a:solidFill>
                <a:effectLst/>
              </a:rPr>
              <a:t>Đàm thoại</a:t>
            </a:r>
            <a:endParaRPr lang="en-US" altLang="zh-CN" sz="4000" b="1">
              <a:ln w="22225">
                <a:solidFill>
                  <a:schemeClr val="accent2"/>
                </a:solidFill>
                <a:prstDash val="solid"/>
              </a:ln>
              <a:solidFill>
                <a:schemeClr val="accent2">
                  <a:lumMod val="40000"/>
                  <a:lumOff val="60000"/>
                </a:schemeClr>
              </a:solidFill>
              <a:effectLst/>
            </a:endParaRPr>
          </a:p>
        </p:txBody>
      </p:sp>
      <p:sp>
        <p:nvSpPr>
          <p:cNvPr id="100" name="Text Box 99"/>
          <p:cNvSpPr txBox="1"/>
          <p:nvPr/>
        </p:nvSpPr>
        <p:spPr>
          <a:xfrm>
            <a:off x="755650" y="1099185"/>
            <a:ext cx="8479155" cy="5364480"/>
          </a:xfrm>
          <a:prstGeom prst="rect">
            <a:avLst/>
          </a:prstGeom>
          <a:noFill/>
          <a:ln w="9525">
            <a:noFill/>
          </a:ln>
        </p:spPr>
        <p:txBody>
          <a:bodyPr>
            <a:noAutofit/>
          </a:bodyPr>
          <a:p>
            <a:pPr algn="just"/>
            <a:r>
              <a:rPr lang="en-US" sz="1800">
                <a:solidFill>
                  <a:srgbClr val="333333"/>
                </a:solidFill>
                <a:latin typeface="Times New Roman" panose="02020603050405020304" pitchFamily="18" charset="0"/>
                <a:cs typeface="sans-serif" charset="0"/>
              </a:rPr>
              <a:t>+ Cô vừa kể câu truyện gì?</a:t>
            </a:r>
            <a:r>
              <a:rPr lang="en-US" sz="1800">
                <a:solidFill>
                  <a:srgbClr val="333333"/>
                </a:solidFill>
                <a:latin typeface="Times New Roman" panose="02020603050405020304" pitchFamily="18" charset="0"/>
                <a:ea typeface="SimSun" panose="02010600030101010101" pitchFamily="2" charset="-122"/>
              </a:rPr>
              <a:t>- Truyện “ Chú dê đen” ạ.</a:t>
            </a:r>
            <a:r>
              <a:rPr lang="en-US" sz="1800">
                <a:solidFill>
                  <a:srgbClr val="333333"/>
                </a:solidFill>
                <a:latin typeface="Times New Roman" panose="02020603050405020304" pitchFamily="18" charset="0"/>
                <a:cs typeface="sans-serif" charset="0"/>
              </a:rPr>
              <a:t>+ Trong truyện có những nhân vật n</a:t>
            </a:r>
            <a:r>
              <a:rPr lang="en-US" sz="1800">
                <a:solidFill>
                  <a:srgbClr val="333333"/>
                </a:solidFill>
                <a:latin typeface="Times New Roman" panose="02020603050405020304" pitchFamily="18" charset="0"/>
                <a:ea typeface="sans-serif" charset="0"/>
              </a:rPr>
              <a:t>à</a:t>
            </a:r>
            <a:r>
              <a:rPr lang="en-US" sz="1800">
                <a:solidFill>
                  <a:srgbClr val="333333"/>
                </a:solidFill>
                <a:latin typeface="Times New Roman" panose="02020603050405020304" pitchFamily="18" charset="0"/>
                <a:cs typeface="sans-serif" charset="0"/>
              </a:rPr>
              <a:t>o?</a:t>
            </a:r>
            <a:r>
              <a:rPr lang="en-US" sz="1800">
                <a:solidFill>
                  <a:srgbClr val="333333"/>
                </a:solidFill>
                <a:latin typeface="sans-serif" charset="0"/>
                <a:ea typeface="SimSun" panose="02010600030101010101" pitchFamily="2" charset="-122"/>
              </a:rPr>
              <a:t> </a:t>
            </a:r>
            <a:r>
              <a:rPr lang="en-US" sz="1800">
                <a:solidFill>
                  <a:srgbClr val="333333"/>
                </a:solidFill>
                <a:latin typeface="Times New Roman" panose="02020603050405020304" pitchFamily="18" charset="0"/>
                <a:cs typeface="sans-serif" charset="0"/>
              </a:rPr>
              <a:t>- Trẻ trả lời: Trong chuyện có dê trắng, dê đen, con sói.=&gt;Có một chú dê trắng đi tới khu rừng.-+ Dê trắng đi v</a:t>
            </a:r>
            <a:r>
              <a:rPr lang="en-US" sz="1800">
                <a:solidFill>
                  <a:srgbClr val="333333"/>
                </a:solidFill>
                <a:latin typeface="Times New Roman" panose="02020603050405020304" pitchFamily="18" charset="0"/>
                <a:ea typeface="sans-serif" charset="0"/>
              </a:rPr>
              <a:t>à</a:t>
            </a:r>
            <a:r>
              <a:rPr lang="en-US" sz="1800">
                <a:solidFill>
                  <a:srgbClr val="333333"/>
                </a:solidFill>
                <a:latin typeface="Times New Roman" panose="02020603050405020304" pitchFamily="18" charset="0"/>
                <a:cs typeface="sans-serif" charset="0"/>
              </a:rPr>
              <a:t>o rừng để l</a:t>
            </a:r>
            <a:r>
              <a:rPr lang="en-US" sz="1800">
                <a:solidFill>
                  <a:srgbClr val="333333"/>
                </a:solidFill>
                <a:latin typeface="Times New Roman" panose="02020603050405020304" pitchFamily="18" charset="0"/>
                <a:ea typeface="sans-serif" charset="0"/>
              </a:rPr>
              <a:t>à</a:t>
            </a:r>
            <a:r>
              <a:rPr lang="en-US" sz="1800">
                <a:solidFill>
                  <a:srgbClr val="333333"/>
                </a:solidFill>
                <a:latin typeface="Times New Roman" panose="02020603050405020304" pitchFamily="18" charset="0"/>
                <a:cs typeface="sans-serif" charset="0"/>
              </a:rPr>
              <a:t>m gì?</a:t>
            </a:r>
            <a:r>
              <a:rPr lang="en-US" sz="1800">
                <a:solidFill>
                  <a:srgbClr val="333333"/>
                </a:solidFill>
                <a:latin typeface="sans-serif" charset="0"/>
                <a:ea typeface="SimSun" panose="02010600030101010101" pitchFamily="2" charset="-122"/>
              </a:rPr>
              <a:t> </a:t>
            </a:r>
            <a:r>
              <a:rPr lang="en-US" sz="1800">
                <a:solidFill>
                  <a:srgbClr val="333333"/>
                </a:solidFill>
                <a:latin typeface="Times New Roman" panose="02020603050405020304" pitchFamily="18" charset="0"/>
                <a:ea typeface="SimSun" panose="02010600030101010101" pitchFamily="2" charset="-122"/>
              </a:rPr>
              <a:t>Trẻ trả lời: Tìm lá non và nước suối mát.</a:t>
            </a:r>
            <a:r>
              <a:rPr lang="en-US" sz="1800">
                <a:solidFill>
                  <a:srgbClr val="333333"/>
                </a:solidFill>
                <a:latin typeface="Times New Roman" panose="02020603050405020304" pitchFamily="18" charset="0"/>
                <a:cs typeface="sans-serif" charset="0"/>
              </a:rPr>
              <a:t>=&gt; Bỗng con sói suất hiện v</a:t>
            </a:r>
            <a:r>
              <a:rPr lang="en-US" sz="1800">
                <a:solidFill>
                  <a:srgbClr val="333333"/>
                </a:solidFill>
                <a:latin typeface="Times New Roman" panose="02020603050405020304" pitchFamily="18" charset="0"/>
                <a:ea typeface="sans-serif" charset="0"/>
              </a:rPr>
              <a:t>à</a:t>
            </a:r>
            <a:r>
              <a:rPr lang="en-US" sz="1800">
                <a:solidFill>
                  <a:srgbClr val="333333"/>
                </a:solidFill>
                <a:latin typeface="Times New Roman" panose="02020603050405020304" pitchFamily="18" charset="0"/>
                <a:cs typeface="sans-serif" charset="0"/>
              </a:rPr>
              <a:t> hỏi.-+ Sói hỏi dê thế n</a:t>
            </a:r>
            <a:r>
              <a:rPr lang="en-US" sz="1800">
                <a:solidFill>
                  <a:srgbClr val="333333"/>
                </a:solidFill>
                <a:latin typeface="Times New Roman" panose="02020603050405020304" pitchFamily="18" charset="0"/>
                <a:ea typeface="sans-serif" charset="0"/>
              </a:rPr>
              <a:t>à</a:t>
            </a:r>
            <a:r>
              <a:rPr lang="en-US" sz="1800">
                <a:solidFill>
                  <a:srgbClr val="333333"/>
                </a:solidFill>
                <a:latin typeface="Times New Roman" panose="02020603050405020304" pitchFamily="18" charset="0"/>
                <a:cs typeface="sans-serif" charset="0"/>
              </a:rPr>
              <a:t>o?</a:t>
            </a:r>
            <a:r>
              <a:rPr lang="en-US" sz="1800">
                <a:solidFill>
                  <a:srgbClr val="333333"/>
                </a:solidFill>
                <a:latin typeface="Times New Roman" panose="02020603050405020304" pitchFamily="18" charset="0"/>
                <a:ea typeface="SimSun" panose="02010600030101010101" pitchFamily="2" charset="-122"/>
              </a:rPr>
              <a:t>- Trẻ trả lời: Dê kia. Mày đi đâu?</a:t>
            </a:r>
            <a:r>
              <a:rPr lang="en-US" sz="1800">
                <a:solidFill>
                  <a:srgbClr val="333333"/>
                </a:solidFill>
                <a:latin typeface="Times New Roman" panose="02020603050405020304" pitchFamily="18" charset="0"/>
                <a:cs typeface="sans-serif" charset="0"/>
              </a:rPr>
              <a:t>=&gt; Dê trắng trả lời</a:t>
            </a:r>
            <a:r>
              <a:rPr lang="en-US" sz="1800">
                <a:solidFill>
                  <a:srgbClr val="333333"/>
                </a:solidFill>
                <a:latin typeface="Times New Roman" panose="02020603050405020304" pitchFamily="18" charset="0"/>
                <a:ea typeface="sans-serif" charset="0"/>
              </a:rPr>
              <a:t>…</a:t>
            </a:r>
            <a:r>
              <a:rPr lang="en-US" sz="1800">
                <a:solidFill>
                  <a:srgbClr val="333333"/>
                </a:solidFill>
                <a:latin typeface="Times New Roman" panose="02020603050405020304" pitchFamily="18" charset="0"/>
                <a:cs typeface="sans-serif" charset="0"/>
              </a:rPr>
              <a:t>tim tôi đang run sợ+ Rồi chuyện gì đã sảy ra?</a:t>
            </a:r>
            <a:r>
              <a:rPr lang="en-US" sz="1800">
                <a:solidFill>
                  <a:srgbClr val="333333"/>
                </a:solidFill>
                <a:latin typeface="sans-serif" charset="0"/>
                <a:ea typeface="SimSun" panose="02010600030101010101" pitchFamily="2" charset="-122"/>
              </a:rPr>
              <a:t> </a:t>
            </a:r>
            <a:r>
              <a:rPr lang="en-US" sz="1800">
                <a:solidFill>
                  <a:srgbClr val="333333"/>
                </a:solidFill>
                <a:latin typeface="Times New Roman" panose="02020603050405020304" pitchFamily="18" charset="0"/>
                <a:ea typeface="SimSun" panose="02010600030101010101" pitchFamily="2" charset="-122"/>
              </a:rPr>
              <a:t> Trẻ trả lời: Sói nuốt luôn dê trắng vào bụng</a:t>
            </a:r>
            <a:r>
              <a:rPr lang="en-US" sz="1800">
                <a:solidFill>
                  <a:srgbClr val="333333"/>
                </a:solidFill>
                <a:latin typeface="Times New Roman" panose="02020603050405020304" pitchFamily="18" charset="0"/>
                <a:cs typeface="sans-serif" charset="0"/>
              </a:rPr>
              <a:t>=&gt; Một chú dê đen cũng đi tới khu..uống nước xuối.+ Dê đen đã gặp con gì?</a:t>
            </a:r>
            <a:r>
              <a:rPr lang="en-US" sz="1800">
                <a:solidFill>
                  <a:srgbClr val="333333"/>
                </a:solidFill>
                <a:latin typeface="sans-serif" charset="0"/>
                <a:ea typeface="SimSun" panose="02010600030101010101" pitchFamily="2" charset="-122"/>
              </a:rPr>
              <a:t> </a:t>
            </a:r>
            <a:r>
              <a:rPr lang="en-US" sz="1800">
                <a:solidFill>
                  <a:srgbClr val="333333"/>
                </a:solidFill>
                <a:latin typeface="Times New Roman" panose="02020603050405020304" pitchFamily="18" charset="0"/>
                <a:ea typeface="SimSun" panose="02010600030101010101" pitchFamily="2" charset="-122"/>
              </a:rPr>
              <a:t>- Trẻ trả lời: đã gặp con sói ăn thịt dê trắng</a:t>
            </a:r>
            <a:r>
              <a:rPr lang="en-US" sz="1800">
                <a:solidFill>
                  <a:srgbClr val="333333"/>
                </a:solidFill>
                <a:latin typeface="Times New Roman" panose="02020603050405020304" pitchFamily="18" charset="0"/>
                <a:cs typeface="sans-serif" charset="0"/>
              </a:rPr>
              <a:t>+ Sói quát hỏi dê đen thế n</a:t>
            </a:r>
            <a:r>
              <a:rPr lang="en-US" sz="1800">
                <a:solidFill>
                  <a:srgbClr val="333333"/>
                </a:solidFill>
                <a:latin typeface="Times New Roman" panose="02020603050405020304" pitchFamily="18" charset="0"/>
                <a:ea typeface="sans-serif" charset="0"/>
              </a:rPr>
              <a:t>à</a:t>
            </a:r>
            <a:r>
              <a:rPr lang="en-US" sz="1800">
                <a:solidFill>
                  <a:srgbClr val="333333"/>
                </a:solidFill>
                <a:latin typeface="Times New Roman" panose="02020603050405020304" pitchFamily="18" charset="0"/>
                <a:cs typeface="sans-serif" charset="0"/>
              </a:rPr>
              <a:t>o?=&gt; Dê đen trả</a:t>
            </a:r>
            <a:r>
              <a:rPr lang="en-US" sz="1800">
                <a:solidFill>
                  <a:srgbClr val="333333"/>
                </a:solidFill>
                <a:latin typeface="Times New Roman" panose="02020603050405020304" pitchFamily="18" charset="0"/>
                <a:ea typeface="sans-serif" charset="0"/>
              </a:rPr>
              <a:t>…</a:t>
            </a:r>
            <a:r>
              <a:rPr lang="en-US" sz="1800">
                <a:solidFill>
                  <a:srgbClr val="333333"/>
                </a:solidFill>
                <a:latin typeface="Times New Roman" panose="02020603050405020304" pitchFamily="18" charset="0"/>
                <a:cs typeface="sans-serif" charset="0"/>
              </a:rPr>
              <a:t>.</a:t>
            </a:r>
            <a:r>
              <a:rPr lang="en-US" sz="1800">
                <a:solidFill>
                  <a:srgbClr val="333333"/>
                </a:solidFill>
                <a:latin typeface="sans-serif" charset="0"/>
                <a:ea typeface="SimSun" panose="02010600030101010101" pitchFamily="2" charset="-122"/>
              </a:rPr>
              <a:t> </a:t>
            </a:r>
            <a:r>
              <a:rPr lang="en-US" sz="1800">
                <a:solidFill>
                  <a:srgbClr val="333333"/>
                </a:solidFill>
                <a:latin typeface="Times New Roman" panose="02020603050405020304" pitchFamily="18" charset="0"/>
                <a:ea typeface="SimSun" panose="02010600030101010101" pitchFamily="2" charset="-122"/>
              </a:rPr>
              <a:t> Trẻ trả lời: Dê kia. Mày đi đâu?</a:t>
            </a:r>
            <a:r>
              <a:rPr lang="en-US" sz="1800">
                <a:solidFill>
                  <a:srgbClr val="333333"/>
                </a:solidFill>
                <a:latin typeface="Times New Roman" panose="02020603050405020304" pitchFamily="18" charset="0"/>
                <a:cs typeface="sans-serif" charset="0"/>
              </a:rPr>
              <a:t>+ Qua câu chuyện “Chú dê đen” con học tập được tính cách của chú dê n</a:t>
            </a:r>
            <a:r>
              <a:rPr lang="en-US" sz="1800">
                <a:solidFill>
                  <a:srgbClr val="333333"/>
                </a:solidFill>
                <a:latin typeface="Times New Roman" panose="02020603050405020304" pitchFamily="18" charset="0"/>
                <a:ea typeface="sans-serif" charset="0"/>
              </a:rPr>
              <a:t>à</a:t>
            </a:r>
            <a:r>
              <a:rPr lang="en-US" sz="1800">
                <a:solidFill>
                  <a:srgbClr val="333333"/>
                </a:solidFill>
                <a:latin typeface="Times New Roman" panose="02020603050405020304" pitchFamily="18" charset="0"/>
                <a:cs typeface="sans-serif" charset="0"/>
              </a:rPr>
              <a:t>o? Vì sao?</a:t>
            </a:r>
            <a:endParaRPr lang="en-US" sz="1800">
              <a:solidFill>
                <a:srgbClr val="333333"/>
              </a:solidFill>
              <a:latin typeface="Times New Roman" panose="02020603050405020304" pitchFamily="18" charset="0"/>
              <a:cs typeface="sans-serif" charset="0"/>
            </a:endParaRPr>
          </a:p>
        </p:txBody>
      </p:sp>
    </p:spTree>
    <p:custDataLst>
      <p:tags r:id="rId5"/>
    </p:custDataLst>
  </p:cSld>
  <p:clrMapOvr>
    <a:masterClrMapping/>
  </p:clrMapOvr>
  <p:transition spd="slow" advClick="0" advTm="1200000">
    <p:newsflash/>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36866" name="Text Box 1"/>
          <p:cNvSpPr txBox="1"/>
          <p:nvPr/>
        </p:nvSpPr>
        <p:spPr>
          <a:xfrm>
            <a:off x="803275" y="474663"/>
            <a:ext cx="7975600" cy="2197100"/>
          </a:xfrm>
          <a:prstGeom prst="rect">
            <a:avLst/>
          </a:prstGeom>
          <a:noFill/>
          <a:ln w="9525">
            <a:noFill/>
          </a:ln>
        </p:spPr>
        <p:txBody>
          <a:bodyPr wrap="square" anchor="t" anchorCtr="0"/>
          <a:p>
            <a:pPr algn="ctr" eaLnBrk="0" hangingPunct="0"/>
            <a:r>
              <a:rPr lang="en-US" altLang="zh-CN" b="1">
                <a:latin typeface="Times New Roman" panose="02020603050405020304" pitchFamily="18" charset="0"/>
              </a:rPr>
              <a:t>GIẢI THÍCH TỪ KHÓ</a:t>
            </a:r>
            <a:endParaRPr lang="en-US" altLang="zh-CN" b="1">
              <a:latin typeface="Times New Roman" panose="02020603050405020304" pitchFamily="18" charset="0"/>
            </a:endParaRPr>
          </a:p>
        </p:txBody>
      </p:sp>
      <p:sp>
        <p:nvSpPr>
          <p:cNvPr id="2" name="Rectangles 1"/>
          <p:cNvSpPr/>
          <p:nvPr/>
        </p:nvSpPr>
        <p:spPr>
          <a:xfrm>
            <a:off x="1371600" y="1600200"/>
            <a:ext cx="6752590" cy="4439920"/>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sz="3600">
                <a:solidFill>
                  <a:schemeClr val="tx1"/>
                </a:solidFill>
                <a:latin typeface="Times New Roman" panose="02020603050405020304" pitchFamily="18" charset="0"/>
                <a:cs typeface="Times New Roman" panose="02020603050405020304" pitchFamily="18" charset="0"/>
              </a:rPr>
              <a:t>Gặm cỏ: có nghĩa là ăn cỏ </a:t>
            </a:r>
            <a:endParaRPr lang="en-US" sz="3600">
              <a:solidFill>
                <a:schemeClr val="tx1"/>
              </a:solidFill>
              <a:latin typeface="Times New Roman" panose="02020603050405020304" pitchFamily="18" charset="0"/>
              <a:cs typeface="Times New Roman" panose="02020603050405020304" pitchFamily="18" charset="0"/>
            </a:endParaRPr>
          </a:p>
          <a:p>
            <a:pPr algn="l"/>
            <a:r>
              <a:rPr lang="en-US" sz="3600">
                <a:solidFill>
                  <a:schemeClr val="tx1"/>
                </a:solidFill>
                <a:latin typeface="Times New Roman" panose="02020603050405020304" pitchFamily="18" charset="0"/>
                <a:cs typeface="Times New Roman" panose="02020603050405020304" pitchFamily="18" charset="0"/>
              </a:rPr>
              <a:t>Từ nhảy xổ :có nghĩa nhảy thẳng tới hoặc lao tới một cách bất ngờ</a:t>
            </a:r>
            <a:endParaRPr lang="en-US" sz="3600">
              <a:solidFill>
                <a:schemeClr val="tx1"/>
              </a:solidFill>
              <a:latin typeface="Times New Roman" panose="02020603050405020304" pitchFamily="18" charset="0"/>
              <a:cs typeface="Times New Roman" panose="02020603050405020304" pitchFamily="18" charset="0"/>
            </a:endParaRPr>
          </a:p>
          <a:p>
            <a:pPr algn="l"/>
            <a:r>
              <a:rPr lang="en-US" sz="3600">
                <a:solidFill>
                  <a:schemeClr val="tx1"/>
                </a:solidFill>
                <a:latin typeface="Times New Roman" panose="02020603050405020304" pitchFamily="18" charset="0"/>
                <a:cs typeface="Times New Roman" panose="02020603050405020304" pitchFamily="18" charset="0"/>
              </a:rPr>
              <a:t>Từ: nghểng cổ : ngước cổ lên nhìn</a:t>
            </a:r>
            <a:endParaRPr lang="en-US" sz="3600">
              <a:solidFill>
                <a:schemeClr val="tx1"/>
              </a:solidFill>
              <a:latin typeface="Times New Roman" panose="02020603050405020304" pitchFamily="18" charset="0"/>
              <a:cs typeface="Times New Roman" panose="02020603050405020304" pitchFamily="18" charset="0"/>
            </a:endParaRPr>
          </a:p>
          <a:p>
            <a:pPr algn="l"/>
            <a:r>
              <a:rPr lang="en-US" sz="3600">
                <a:solidFill>
                  <a:schemeClr val="tx1"/>
                </a:solidFill>
                <a:latin typeface="Times New Roman" panose="02020603050405020304" pitchFamily="18" charset="0"/>
                <a:cs typeface="Times New Roman" panose="02020603050405020304" pitchFamily="18" charset="0"/>
              </a:rPr>
              <a:t>Từ lởn vởn “đi lại quanh qu</a:t>
            </a:r>
            <a:r>
              <a:rPr lang="en-US" sz="3600">
                <a:solidFill>
                  <a:schemeClr val="tx1"/>
                </a:solidFill>
                <a:latin typeface="Times New Roman" panose="02020603050405020304" pitchFamily="18" charset="0"/>
                <a:cs typeface="Times New Roman" panose="02020603050405020304" pitchFamily="18" charset="0"/>
              </a:rPr>
              <a:t>ẩn”</a:t>
            </a:r>
            <a:endParaRPr lang="en-US" sz="360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p:randomBa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solidFill>
                  <a:schemeClr val="tx1"/>
                </a:solidFill>
                <a:latin typeface="Times New Roman" panose="02020603050405020304" pitchFamily="18" charset="0"/>
                <a:cs typeface="Times New Roman" panose="02020603050405020304" pitchFamily="18" charset="0"/>
                <a:sym typeface="+mn-ea"/>
              </a:rPr>
              <a:t>Gặm cỏ: có nghĩa là ăn cỏ </a:t>
            </a:r>
            <a:endParaRPr lang="en-US"/>
          </a:p>
        </p:txBody>
      </p:sp>
      <p:sp>
        <p:nvSpPr>
          <p:cNvPr id="4" name="Rectangles 3"/>
          <p:cNvSpPr/>
          <p:nvPr/>
        </p:nvSpPr>
        <p:spPr>
          <a:xfrm>
            <a:off x="2216150" y="2622550"/>
            <a:ext cx="5074285" cy="2240280"/>
          </a:xfrm>
          <a:prstGeom prst="rect">
            <a:avLst/>
          </a:prstGeom>
          <a:noFill/>
          <a:ln>
            <a:noFill/>
          </a:ln>
        </p:spPr>
        <p:txBody>
          <a:bodyPr wrap="none" rtlCol="0" anchor="t">
            <a:noAutofit/>
          </a:bodyPr>
          <a:p>
            <a:pPr algn="ctr"/>
            <a:r>
              <a:rPr lang="en-US" altLang="zh-CN" sz="8800" b="1">
                <a:ln w="22225">
                  <a:solidFill>
                    <a:schemeClr val="accent2"/>
                  </a:solidFill>
                  <a:prstDash val="solid"/>
                </a:ln>
                <a:solidFill>
                  <a:schemeClr val="accent2">
                    <a:lumMod val="40000"/>
                    <a:lumOff val="60000"/>
                  </a:schemeClr>
                </a:solidFill>
                <a:effectLst/>
              </a:rPr>
              <a:t>Gặm cỏ</a:t>
            </a:r>
            <a:endParaRPr lang="en-US" altLang="zh-CN" sz="8800" b="1">
              <a:ln w="22225">
                <a:solidFill>
                  <a:schemeClr val="accent2"/>
                </a:solidFill>
                <a:prstDash val="solid"/>
              </a:ln>
              <a:solidFill>
                <a:schemeClr val="accent2">
                  <a:lumMod val="40000"/>
                  <a:lumOff val="60000"/>
                </a:schemeClr>
              </a:solidFill>
              <a:effectLst/>
            </a:endParaRPr>
          </a:p>
          <a:p>
            <a:pPr algn="ctr"/>
            <a:endParaRPr lang="en-US" altLang="zh-CN" sz="8800" b="1">
              <a:ln w="22225">
                <a:solidFill>
                  <a:schemeClr val="accent2"/>
                </a:solidFill>
                <a:prstDash val="solid"/>
              </a:ln>
              <a:solidFill>
                <a:schemeClr val="accent2">
                  <a:lumMod val="40000"/>
                  <a:lumOff val="60000"/>
                </a:schemeClr>
              </a:solidFill>
              <a:effectLst/>
            </a:endParaRPr>
          </a:p>
        </p:txBody>
      </p:sp>
    </p:spTree>
  </p:cSld>
  <p:clrMapOvr>
    <a:masterClrMapping/>
  </p:clrMapOvr>
  <p:transition spd="slow" advClick="0" advTm="1200000">
    <p:newsflash/>
  </p:transition>
</p:sld>
</file>

<file path=ppt/tags/tag1.xml><?xml version="1.0" encoding="utf-8"?>
<p:tagLst xmlns:p="http://schemas.openxmlformats.org/presentationml/2006/main">
  <p:tag name="PPSNARRATIONPROPS" val="C:\Documents and Settings\PhongLan\Desktop\Giao an E-Learning Phan biet hinh tron hinh vuong\Loi gioi thieu- slide 1.wav"/>
  <p:tag name="PPSNARRATION" val="1,615582300,C:\Documents and Settings\PhongLan\Desktop\Giao an E-Learning Phan biet hinh tron hinh vuong\PHÂN BIỆT HÌNH TRÒN, VUÔNG, TAM GIÁC, CHỮ NHẬT  da sua\Media.ppcx"/>
</p:tagLst>
</file>

<file path=ppt/tags/tag2.xml><?xml version="1.0" encoding="utf-8"?>
<p:tagLst xmlns:p="http://schemas.openxmlformats.org/presentationml/2006/main">
  <p:tag name="PPSNARRATIONPROPS" val="C:\Documents and Settings\PhongLan\Desktop\Giao an E-Learning Phan biet hinh tron hinh vuong\Slide 2.wav"/>
  <p:tag name="PPSNARRATION" val="2,615582300,C:\Documents and Settings\PhongLan\Desktop\Giao an E-Learning Phan biet hinh tron hinh vuong\PHÂN BIỆT HÌNH TRÒN, VUÔNG, TAM GIÁC, CHỮ NHẬT  da sua\Media.ppcx"/>
</p:tagLst>
</file>

<file path=ppt/tags/tag3.xml><?xml version="1.0" encoding="utf-8"?>
<p:tagLst xmlns:p="http://schemas.openxmlformats.org/presentationml/2006/main">
  <p:tag name="PPSNARRATIONPROPS" val="C:\Documents and Settings\PhongLan\Desktop\Giao an E-Learning Phan biet hinh tron hinh vuong\Slide 3.wav"/>
  <p:tag name="PPSNARRATION" val="3,615582300,C:\Documents and Settings\PhongLan\Desktop\Giao an E-Learning Phan biet hinh tron hinh vuong\PHÂN BIỆT HÌNH TRÒN, VUÔNG, TAM GIÁC, CHỮ NHẬT  da sua\Media.ppcx"/>
</p:tagLst>
</file>

<file path=ppt/tags/tag4.xml><?xml version="1.0" encoding="utf-8"?>
<p:tagLst xmlns:p="http://schemas.openxmlformats.org/presentationml/2006/main">
  <p:tag name="PPSNARRATIONPROPS" val="C:\Documents and Settings\PhongLan\Desktop\Giao an E-Learning Phan biet hinh tron hinh vuong\slide 6.wav"/>
  <p:tag name="PPSNARRATION" val="6,615582300,C:\Documents and Settings\PhongLan\Desktop\Giao an E-Learning Phan biet hinh tron hinh vuong\PHÂN BIỆT HÌNH TRÒN, VUÔNG, TAM GIÁC, CHỮ NHẬT  da sua\Media.ppcx"/>
</p:tagLst>
</file>

<file path=ppt/tags/tag5.xml><?xml version="1.0" encoding="utf-8"?>
<p:tagLst xmlns:p="http://schemas.openxmlformats.org/presentationml/2006/main">
  <p:tag name="PPSNARRATIONPROPS" val="C:\Documents and Settings\PhongLan\Desktop\Giao an E-Learning Phan biet hinh tron hinh vuong\slide 6.wav"/>
  <p:tag name="PPSNARRATION" val="6,615582300,C:\Documents and Settings\PhongLan\Desktop\Giao an E-Learning Phan biet hinh tron hinh vuong\PHÂN BIỆT HÌNH TRÒN, VUÔNG, TAM GIÁC, CHỮ NHẬT  da sua\Media.ppcx"/>
</p:tagLst>
</file>

<file path=ppt/tags/tag6.xml><?xml version="1.0" encoding="utf-8"?>
<p:tagLst xmlns:p="http://schemas.openxmlformats.org/presentationml/2006/main">
  <p:tag name="PPSNARRATIONPROPS" val="C:\Documents and Settings\PhongLan\Desktop\Giao an E-Learning Phan biet hinh tron hinh vuong\slide 6.wav"/>
  <p:tag name="PPSNARRATION" val="6,615582300,C:\Documents and Settings\PhongLan\Desktop\Giao an E-Learning Phan biet hinh tron hinh vuong\PHÂN BIỆT HÌNH TRÒN, VUÔNG, TAM GIÁC, CHỮ NHẬT  da sua\Media.ppcx"/>
</p:tagLst>
</file>

<file path=ppt/tags/tag7.xml><?xml version="1.0" encoding="utf-8"?>
<p:tagLst xmlns:p="http://schemas.openxmlformats.org/presentationml/2006/main">
  <p:tag name="PPSNARRATIONPROPS" val="C:\Documents and Settings\PhongLan\Desktop\Giao an E-Learning Phan biet hinh tron hinh vuong\slide 7.wav"/>
  <p:tag name="PPSNARRATION" val="11,615582300,C:\Documents and Settings\PhongLan\Desktop\Giao an E-Learning Phan biet hinh tron hinh vuong\PHÂN BIỆT HÌNH TRÒN, VUÔNG, TAM GIÁC, CHỮ NHẬT  da sua\Media.ppcx"/>
</p:tagLst>
</file>

<file path=ppt/tags/tag8.xml><?xml version="1.0" encoding="utf-8"?>
<p:tagLst xmlns:p="http://schemas.openxmlformats.org/presentationml/2006/main">
  <p:tag name="PPSNARRATION" val="10,615582300,C:\Documents and Settings\PhongLan\Desktop\Giao an E-Learning Phan biet hinh tron hinh vuong\PHÂN BIỆT HÌNH TRÒN, VUÔNG, TAM GIÁC, CHỮ NHẬT  da sua\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3219</Words>
  <Application>WPS Presentation</Application>
  <PresentationFormat/>
  <Paragraphs>106</Paragraphs>
  <Slides>15</Slides>
  <Notes>1</Notes>
  <HiddenSlides>0</HiddenSlides>
  <MMClips>0</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15</vt:i4>
      </vt:variant>
    </vt:vector>
  </HeadingPairs>
  <TitlesOfParts>
    <vt:vector size="27" baseType="lpstr">
      <vt:lpstr>Arial</vt:lpstr>
      <vt:lpstr>SimSun</vt:lpstr>
      <vt:lpstr>Wingdings</vt:lpstr>
      <vt:lpstr>Times New Roman</vt:lpstr>
      <vt:lpstr>Calibri</vt:lpstr>
      <vt:lpstr>VNI-Ariston</vt:lpstr>
      <vt:lpstr>sans-serif</vt:lpstr>
      <vt:lpstr>Segoe Print</vt:lpstr>
      <vt:lpstr>Microsoft YaHei</vt:lpstr>
      <vt:lpstr>Arial Unicode MS</vt:lpstr>
      <vt:lpstr>Default Design</vt:lpstr>
      <vt:lpstr>2_Default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Gặm cỏ: có nghĩa là ăn cỏ </vt:lpstr>
      <vt:lpstr>PowerPoint 演示文稿</vt:lpstr>
      <vt:lpstr>PowerPoint 演示文稿</vt:lpstr>
      <vt:lpstr>PowerPoint 演示文稿</vt:lpstr>
      <vt:lpstr>Hoạt động 3 Trò chơi: chuyển cỏ qua tay</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YlmF</dc:creator>
  <cp:lastModifiedBy>HP</cp:lastModifiedBy>
  <cp:revision>448</cp:revision>
  <dcterms:created xsi:type="dcterms:W3CDTF">2010-01-23T21:25:00Z</dcterms:created>
  <dcterms:modified xsi:type="dcterms:W3CDTF">2024-01-18T21:33:35Z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4AEC623AE3CE45C3B1905C25BC5695CF_12</vt:lpwstr>
  </property>
  <property fmtid="{D5CDD505-2E9C-101B-9397-08002B2CF9AE}" pid="3" name="KSOProductBuildVer">
    <vt:lpwstr>1033-12.2.0.13359</vt:lpwstr>
  </property>
</Properties>
</file>